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83" r:id="rId3"/>
    <p:sldId id="319" r:id="rId4"/>
    <p:sldId id="320" r:id="rId5"/>
    <p:sldId id="321" r:id="rId6"/>
    <p:sldId id="322" r:id="rId7"/>
    <p:sldId id="323" r:id="rId8"/>
    <p:sldId id="326" r:id="rId9"/>
    <p:sldId id="331" r:id="rId10"/>
    <p:sldId id="324" r:id="rId11"/>
    <p:sldId id="325" r:id="rId12"/>
    <p:sldId id="327" r:id="rId13"/>
    <p:sldId id="328" r:id="rId14"/>
    <p:sldId id="329" r:id="rId15"/>
    <p:sldId id="33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lcome slides" id="{22FA2EAE-B6EF-41D4-8FEA-E1BC67AE4016}">
          <p14:sldIdLst>
            <p14:sldId id="259"/>
          </p14:sldIdLst>
        </p14:section>
        <p14:section name="About us" id="{3750751A-53A8-4B7D-AE2C-62DE6AA4E855}">
          <p14:sldIdLst>
            <p14:sldId id="283"/>
          </p14:sldIdLst>
        </p14:section>
        <p14:section name="Team" id="{E2BF7D74-870B-4AB7-ABA9-DA80E6A3FECF}">
          <p14:sldIdLst/>
        </p14:section>
        <p14:section name="Services" id="{CF618F63-2294-49FE-A593-B7895424924A}">
          <p14:sldIdLst/>
        </p14:section>
        <p14:section name="Portofolio" id="{0F983F34-29F1-4990-B4E3-E85EB9F1FD26}">
          <p14:sldIdLst>
            <p14:sldId id="319"/>
            <p14:sldId id="320"/>
            <p14:sldId id="321"/>
            <p14:sldId id="322"/>
            <p14:sldId id="323"/>
            <p14:sldId id="326"/>
            <p14:sldId id="331"/>
            <p14:sldId id="324"/>
            <p14:sldId id="325"/>
            <p14:sldId id="327"/>
            <p14:sldId id="328"/>
            <p14:sldId id="329"/>
            <p14:sldId id="330"/>
          </p14:sldIdLst>
        </p14:section>
        <p14:section name="Contact Us" id="{65537D77-1FEF-4270-A1FB-694A1178446D}">
          <p14:sldIdLst/>
        </p14:section>
        <p14:section name="Pricing table" id="{416B2FA7-6AF8-4210-A7A3-723383A2487B}">
          <p14:sldIdLst/>
        </p14:section>
        <p14:section name="Mockup Device" id="{74ADA3F6-D19A-49BB-86B1-C2AEE3086BE5}">
          <p14:sldIdLst/>
        </p14:section>
        <p14:section name="Infographic" id="{E504FE4A-CA62-4BD3-80C0-D3C88E0DFE45}">
          <p14:sldIdLst/>
        </p14:section>
        <p14:section name="Chart" id="{BFCDA645-1FE7-4925-9077-A21DD4D1DAF0}">
          <p14:sldIdLst/>
        </p14:section>
        <p14:section name="Ending Slides" id="{7317312A-CBF6-4172-8783-4BEF288747ED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8CE"/>
    <a:srgbClr val="090D19"/>
    <a:srgbClr val="464DCD"/>
    <a:srgbClr val="0CD9B7"/>
    <a:srgbClr val="2C96CE"/>
    <a:srgbClr val="3BACD8"/>
    <a:srgbClr val="3AAFD7"/>
    <a:srgbClr val="2C95CE"/>
    <a:srgbClr val="0AD9B6"/>
    <a:srgbClr val="11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4" autoAdjust="0"/>
    <p:restoredTop sz="93923" autoAdjust="0"/>
  </p:normalViewPr>
  <p:slideViewPr>
    <p:cSldViewPr snapToGrid="0">
      <p:cViewPr varScale="1">
        <p:scale>
          <a:sx n="107" d="100"/>
          <a:sy n="107" d="100"/>
        </p:scale>
        <p:origin x="366" y="114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1B1D2-9E4D-434A-9732-C02AB03B6D13}" type="datetimeFigureOut">
              <a:rPr lang="en-ID" smtClean="0"/>
              <a:t>05/07/2023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00DF5-84E7-4620-AA55-2DFB8560B4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616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8122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9964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365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551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900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145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53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348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567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05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14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630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1601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40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00DF5-84E7-4620-AA55-2DFB8560B45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02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2A9883-87B8-4693-B733-4FA84EEBD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3E8D1C-084B-4762-BEF2-11A7D6AE1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4480038"/>
          </a:xfrm>
          <a:custGeom>
            <a:avLst/>
            <a:gdLst>
              <a:gd name="connsiteX0" fmla="*/ 12191998 w 12192000"/>
              <a:gd name="connsiteY0" fmla="*/ 0 h 4421981"/>
              <a:gd name="connsiteX1" fmla="*/ 12192000 w 12192000"/>
              <a:gd name="connsiteY1" fmla="*/ 1129 h 4421981"/>
              <a:gd name="connsiteX2" fmla="*/ 12192000 w 12192000"/>
              <a:gd name="connsiteY2" fmla="*/ 1614477 h 4421981"/>
              <a:gd name="connsiteX3" fmla="*/ 10244136 w 12192000"/>
              <a:gd name="connsiteY3" fmla="*/ 4421981 h 4421981"/>
              <a:gd name="connsiteX4" fmla="*/ 0 w 12192000"/>
              <a:gd name="connsiteY4" fmla="*/ 1133975 h 4421981"/>
              <a:gd name="connsiteX5" fmla="*/ 0 w 12192000"/>
              <a:gd name="connsiteY5" fmla="*/ 4753 h 4421981"/>
              <a:gd name="connsiteX0" fmla="*/ 12191998 w 12192000"/>
              <a:gd name="connsiteY0" fmla="*/ 0 h 4480038"/>
              <a:gd name="connsiteX1" fmla="*/ 12192000 w 12192000"/>
              <a:gd name="connsiteY1" fmla="*/ 1129 h 4480038"/>
              <a:gd name="connsiteX2" fmla="*/ 12192000 w 12192000"/>
              <a:gd name="connsiteY2" fmla="*/ 1614477 h 4480038"/>
              <a:gd name="connsiteX3" fmla="*/ 9489394 w 12192000"/>
              <a:gd name="connsiteY3" fmla="*/ 4480038 h 4480038"/>
              <a:gd name="connsiteX4" fmla="*/ 0 w 12192000"/>
              <a:gd name="connsiteY4" fmla="*/ 1133975 h 4480038"/>
              <a:gd name="connsiteX5" fmla="*/ 0 w 12192000"/>
              <a:gd name="connsiteY5" fmla="*/ 4753 h 4480038"/>
              <a:gd name="connsiteX6" fmla="*/ 12191998 w 12192000"/>
              <a:gd name="connsiteY6" fmla="*/ 0 h 448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480038">
                <a:moveTo>
                  <a:pt x="12191998" y="0"/>
                </a:moveTo>
                <a:cubicBezTo>
                  <a:pt x="12191999" y="376"/>
                  <a:pt x="12191999" y="753"/>
                  <a:pt x="12192000" y="1129"/>
                </a:cubicBezTo>
                <a:lnTo>
                  <a:pt x="12192000" y="1614477"/>
                </a:lnTo>
                <a:lnTo>
                  <a:pt x="9489394" y="4480038"/>
                </a:lnTo>
                <a:lnTo>
                  <a:pt x="0" y="1133975"/>
                </a:lnTo>
                <a:lnTo>
                  <a:pt x="0" y="4753"/>
                </a:lnTo>
                <a:lnTo>
                  <a:pt x="12191998" y="0"/>
                </a:lnTo>
                <a:close/>
              </a:path>
            </a:pathLst>
          </a:cu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077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B0124-20EE-4C3F-9602-1EE05E4AF64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BCFE87-4802-4C74-9BA3-0946021EDC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2336" y="1173435"/>
            <a:ext cx="2343150" cy="1907267"/>
          </a:xfrm>
          <a:custGeom>
            <a:avLst/>
            <a:gdLst>
              <a:gd name="connsiteX0" fmla="*/ 0 w 2343150"/>
              <a:gd name="connsiteY0" fmla="*/ 0 h 1907267"/>
              <a:gd name="connsiteX1" fmla="*/ 2025266 w 2343150"/>
              <a:gd name="connsiteY1" fmla="*/ 0 h 1907267"/>
              <a:gd name="connsiteX2" fmla="*/ 2343150 w 2343150"/>
              <a:gd name="connsiteY2" fmla="*/ 317884 h 1907267"/>
              <a:gd name="connsiteX3" fmla="*/ 2343150 w 2343150"/>
              <a:gd name="connsiteY3" fmla="*/ 1907267 h 1907267"/>
              <a:gd name="connsiteX4" fmla="*/ 317884 w 2343150"/>
              <a:gd name="connsiteY4" fmla="*/ 1907267 h 1907267"/>
              <a:gd name="connsiteX5" fmla="*/ 0 w 2343150"/>
              <a:gd name="connsiteY5" fmla="*/ 1589383 h 190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1907267">
                <a:moveTo>
                  <a:pt x="0" y="0"/>
                </a:moveTo>
                <a:lnTo>
                  <a:pt x="2025266" y="0"/>
                </a:lnTo>
                <a:lnTo>
                  <a:pt x="2343150" y="317884"/>
                </a:lnTo>
                <a:lnTo>
                  <a:pt x="2343150" y="1907267"/>
                </a:lnTo>
                <a:lnTo>
                  <a:pt x="317884" y="1907267"/>
                </a:lnTo>
                <a:lnTo>
                  <a:pt x="0" y="158938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198D2FB-C75F-4AF8-A362-0FA265C4CB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2179" y="1521733"/>
            <a:ext cx="2819400" cy="1907267"/>
          </a:xfrm>
          <a:custGeom>
            <a:avLst/>
            <a:gdLst>
              <a:gd name="connsiteX0" fmla="*/ 0 w 2819400"/>
              <a:gd name="connsiteY0" fmla="*/ 0 h 1907267"/>
              <a:gd name="connsiteX1" fmla="*/ 2501516 w 2819400"/>
              <a:gd name="connsiteY1" fmla="*/ 0 h 1907267"/>
              <a:gd name="connsiteX2" fmla="*/ 2819400 w 2819400"/>
              <a:gd name="connsiteY2" fmla="*/ 317884 h 1907267"/>
              <a:gd name="connsiteX3" fmla="*/ 2819400 w 2819400"/>
              <a:gd name="connsiteY3" fmla="*/ 1907267 h 1907267"/>
              <a:gd name="connsiteX4" fmla="*/ 317884 w 2819400"/>
              <a:gd name="connsiteY4" fmla="*/ 1907267 h 1907267"/>
              <a:gd name="connsiteX5" fmla="*/ 0 w 2819400"/>
              <a:gd name="connsiteY5" fmla="*/ 1589383 h 190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9400" h="1907267">
                <a:moveTo>
                  <a:pt x="0" y="0"/>
                </a:moveTo>
                <a:lnTo>
                  <a:pt x="2501516" y="0"/>
                </a:lnTo>
                <a:lnTo>
                  <a:pt x="2819400" y="317884"/>
                </a:lnTo>
                <a:lnTo>
                  <a:pt x="2819400" y="1907267"/>
                </a:lnTo>
                <a:lnTo>
                  <a:pt x="317884" y="1907267"/>
                </a:lnTo>
                <a:lnTo>
                  <a:pt x="0" y="158938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5A017-12FA-4A9C-94FB-4B0B3A4767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099" y="3402141"/>
            <a:ext cx="2781301" cy="1907267"/>
          </a:xfrm>
          <a:custGeom>
            <a:avLst/>
            <a:gdLst>
              <a:gd name="connsiteX0" fmla="*/ 0 w 2781301"/>
              <a:gd name="connsiteY0" fmla="*/ 0 h 1907267"/>
              <a:gd name="connsiteX1" fmla="*/ 2463417 w 2781301"/>
              <a:gd name="connsiteY1" fmla="*/ 0 h 1907267"/>
              <a:gd name="connsiteX2" fmla="*/ 2781301 w 2781301"/>
              <a:gd name="connsiteY2" fmla="*/ 317884 h 1907267"/>
              <a:gd name="connsiteX3" fmla="*/ 2781301 w 2781301"/>
              <a:gd name="connsiteY3" fmla="*/ 1907267 h 1907267"/>
              <a:gd name="connsiteX4" fmla="*/ 317884 w 2781301"/>
              <a:gd name="connsiteY4" fmla="*/ 1907267 h 1907267"/>
              <a:gd name="connsiteX5" fmla="*/ 0 w 2781301"/>
              <a:gd name="connsiteY5" fmla="*/ 1589383 h 190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1301" h="1907267">
                <a:moveTo>
                  <a:pt x="0" y="0"/>
                </a:moveTo>
                <a:lnTo>
                  <a:pt x="2463417" y="0"/>
                </a:lnTo>
                <a:lnTo>
                  <a:pt x="2781301" y="317884"/>
                </a:lnTo>
                <a:lnTo>
                  <a:pt x="2781301" y="1907267"/>
                </a:lnTo>
                <a:lnTo>
                  <a:pt x="317884" y="1907267"/>
                </a:lnTo>
                <a:lnTo>
                  <a:pt x="0" y="158938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A5668F-C6D1-4D7C-BF48-E4AFE36B8F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80485" y="3720498"/>
            <a:ext cx="2419350" cy="1907267"/>
          </a:xfrm>
          <a:custGeom>
            <a:avLst/>
            <a:gdLst>
              <a:gd name="connsiteX0" fmla="*/ 0 w 2419350"/>
              <a:gd name="connsiteY0" fmla="*/ 0 h 1907267"/>
              <a:gd name="connsiteX1" fmla="*/ 2101466 w 2419350"/>
              <a:gd name="connsiteY1" fmla="*/ 0 h 1907267"/>
              <a:gd name="connsiteX2" fmla="*/ 2419350 w 2419350"/>
              <a:gd name="connsiteY2" fmla="*/ 317884 h 1907267"/>
              <a:gd name="connsiteX3" fmla="*/ 2419350 w 2419350"/>
              <a:gd name="connsiteY3" fmla="*/ 1907267 h 1907267"/>
              <a:gd name="connsiteX4" fmla="*/ 317884 w 2419350"/>
              <a:gd name="connsiteY4" fmla="*/ 1907267 h 1907267"/>
              <a:gd name="connsiteX5" fmla="*/ 0 w 2419350"/>
              <a:gd name="connsiteY5" fmla="*/ 1589383 h 190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9350" h="1907267">
                <a:moveTo>
                  <a:pt x="0" y="0"/>
                </a:moveTo>
                <a:lnTo>
                  <a:pt x="2101466" y="0"/>
                </a:lnTo>
                <a:lnTo>
                  <a:pt x="2419350" y="317884"/>
                </a:lnTo>
                <a:lnTo>
                  <a:pt x="2419350" y="1907267"/>
                </a:lnTo>
                <a:lnTo>
                  <a:pt x="317884" y="1907267"/>
                </a:lnTo>
                <a:lnTo>
                  <a:pt x="0" y="158938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345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D80C08-3B54-4640-BB51-B10404BEB13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72443F-9A3D-419B-A0DA-EB339E41A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5667" y="936649"/>
            <a:ext cx="4724400" cy="4898117"/>
          </a:xfrm>
          <a:custGeom>
            <a:avLst/>
            <a:gdLst>
              <a:gd name="connsiteX0" fmla="*/ 0 w 4724400"/>
              <a:gd name="connsiteY0" fmla="*/ 0 h 4898117"/>
              <a:gd name="connsiteX1" fmla="*/ 3936984 w 4724400"/>
              <a:gd name="connsiteY1" fmla="*/ 0 h 4898117"/>
              <a:gd name="connsiteX2" fmla="*/ 4724400 w 4724400"/>
              <a:gd name="connsiteY2" fmla="*/ 787416 h 4898117"/>
              <a:gd name="connsiteX3" fmla="*/ 4724400 w 4724400"/>
              <a:gd name="connsiteY3" fmla="*/ 4898117 h 4898117"/>
              <a:gd name="connsiteX4" fmla="*/ 787416 w 4724400"/>
              <a:gd name="connsiteY4" fmla="*/ 4898117 h 4898117"/>
              <a:gd name="connsiteX5" fmla="*/ 0 w 4724400"/>
              <a:gd name="connsiteY5" fmla="*/ 4110701 h 489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4400" h="4898117">
                <a:moveTo>
                  <a:pt x="0" y="0"/>
                </a:moveTo>
                <a:lnTo>
                  <a:pt x="3936984" y="0"/>
                </a:lnTo>
                <a:lnTo>
                  <a:pt x="4724400" y="787416"/>
                </a:lnTo>
                <a:lnTo>
                  <a:pt x="4724400" y="4898117"/>
                </a:lnTo>
                <a:lnTo>
                  <a:pt x="787416" y="4898117"/>
                </a:lnTo>
                <a:lnTo>
                  <a:pt x="0" y="411070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338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DB43E8-7118-4A96-B9E2-FFF9677444A7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0F111B-F3EE-4854-AB11-019F356BA93C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71260" y="1015122"/>
            <a:ext cx="5550028" cy="2954872"/>
          </a:xfrm>
          <a:custGeom>
            <a:avLst/>
            <a:gdLst>
              <a:gd name="connsiteX0" fmla="*/ 0 w 5550028"/>
              <a:gd name="connsiteY0" fmla="*/ 0 h 2954872"/>
              <a:gd name="connsiteX1" fmla="*/ 5057539 w 5550028"/>
              <a:gd name="connsiteY1" fmla="*/ 0 h 2954872"/>
              <a:gd name="connsiteX2" fmla="*/ 5550028 w 5550028"/>
              <a:gd name="connsiteY2" fmla="*/ 492489 h 2954872"/>
              <a:gd name="connsiteX3" fmla="*/ 5550028 w 5550028"/>
              <a:gd name="connsiteY3" fmla="*/ 2954872 h 2954872"/>
              <a:gd name="connsiteX4" fmla="*/ 492489 w 5550028"/>
              <a:gd name="connsiteY4" fmla="*/ 2954872 h 2954872"/>
              <a:gd name="connsiteX5" fmla="*/ 0 w 5550028"/>
              <a:gd name="connsiteY5" fmla="*/ 2462383 h 29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50028" h="2954872">
                <a:moveTo>
                  <a:pt x="0" y="0"/>
                </a:moveTo>
                <a:lnTo>
                  <a:pt x="5057539" y="0"/>
                </a:lnTo>
                <a:lnTo>
                  <a:pt x="5550028" y="492489"/>
                </a:lnTo>
                <a:lnTo>
                  <a:pt x="5550028" y="2954872"/>
                </a:lnTo>
                <a:lnTo>
                  <a:pt x="492489" y="2954872"/>
                </a:lnTo>
                <a:lnTo>
                  <a:pt x="0" y="246238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16257A6-6DBA-4E2E-8379-9C85C38E8A5C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421288" y="3969994"/>
            <a:ext cx="4899452" cy="2340980"/>
          </a:xfrm>
          <a:custGeom>
            <a:avLst/>
            <a:gdLst>
              <a:gd name="connsiteX0" fmla="*/ 0 w 4899452"/>
              <a:gd name="connsiteY0" fmla="*/ 0 h 2340980"/>
              <a:gd name="connsiteX1" fmla="*/ 4509281 w 4899452"/>
              <a:gd name="connsiteY1" fmla="*/ 0 h 2340980"/>
              <a:gd name="connsiteX2" fmla="*/ 4899452 w 4899452"/>
              <a:gd name="connsiteY2" fmla="*/ 390171 h 2340980"/>
              <a:gd name="connsiteX3" fmla="*/ 4899452 w 4899452"/>
              <a:gd name="connsiteY3" fmla="*/ 2340980 h 2340980"/>
              <a:gd name="connsiteX4" fmla="*/ 390171 w 4899452"/>
              <a:gd name="connsiteY4" fmla="*/ 2340980 h 2340980"/>
              <a:gd name="connsiteX5" fmla="*/ 0 w 4899452"/>
              <a:gd name="connsiteY5" fmla="*/ 1950809 h 234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9452" h="2340980">
                <a:moveTo>
                  <a:pt x="0" y="0"/>
                </a:moveTo>
                <a:lnTo>
                  <a:pt x="4509281" y="0"/>
                </a:lnTo>
                <a:lnTo>
                  <a:pt x="4899452" y="390171"/>
                </a:lnTo>
                <a:lnTo>
                  <a:pt x="4899452" y="2340980"/>
                </a:lnTo>
                <a:lnTo>
                  <a:pt x="390171" y="2340980"/>
                </a:lnTo>
                <a:lnTo>
                  <a:pt x="0" y="195080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048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B99804-68AA-4AE8-9DCD-774113B8027B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E70415-4DA4-44E3-80EB-A072974C7B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4122" y="1"/>
            <a:ext cx="3856885" cy="4612710"/>
          </a:xfrm>
          <a:custGeom>
            <a:avLst/>
            <a:gdLst>
              <a:gd name="connsiteX0" fmla="*/ 0 w 3856885"/>
              <a:gd name="connsiteY0" fmla="*/ 0 h 4612710"/>
              <a:gd name="connsiteX1" fmla="*/ 3856885 w 3856885"/>
              <a:gd name="connsiteY1" fmla="*/ 0 h 4612710"/>
              <a:gd name="connsiteX2" fmla="*/ 3856885 w 3856885"/>
              <a:gd name="connsiteY2" fmla="*/ 389176 h 4612710"/>
              <a:gd name="connsiteX3" fmla="*/ 3856885 w 3856885"/>
              <a:gd name="connsiteY3" fmla="*/ 838199 h 4612710"/>
              <a:gd name="connsiteX4" fmla="*/ 3856885 w 3856885"/>
              <a:gd name="connsiteY4" fmla="*/ 4612710 h 4612710"/>
              <a:gd name="connsiteX5" fmla="*/ 417855 w 3856885"/>
              <a:gd name="connsiteY5" fmla="*/ 4612710 h 4612710"/>
              <a:gd name="connsiteX6" fmla="*/ 0 w 3856885"/>
              <a:gd name="connsiteY6" fmla="*/ 4223533 h 461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6885" h="4612710">
                <a:moveTo>
                  <a:pt x="0" y="0"/>
                </a:moveTo>
                <a:lnTo>
                  <a:pt x="3856885" y="0"/>
                </a:lnTo>
                <a:lnTo>
                  <a:pt x="3856885" y="389176"/>
                </a:lnTo>
                <a:lnTo>
                  <a:pt x="3856885" y="838199"/>
                </a:lnTo>
                <a:lnTo>
                  <a:pt x="3856885" y="4612710"/>
                </a:lnTo>
                <a:lnTo>
                  <a:pt x="417855" y="4612710"/>
                </a:lnTo>
                <a:lnTo>
                  <a:pt x="0" y="422353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7210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7DADB0-8EC7-4CDA-BE6A-3A625F7BBDCB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0C0801-F18A-4C7F-A03B-7C7EAFD6AC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999" cy="6857999"/>
          </a:xfrm>
          <a:custGeom>
            <a:avLst/>
            <a:gdLst>
              <a:gd name="connsiteX0" fmla="*/ 0 w 6095999"/>
              <a:gd name="connsiteY0" fmla="*/ 0 h 6857999"/>
              <a:gd name="connsiteX1" fmla="*/ 2876550 w 6095999"/>
              <a:gd name="connsiteY1" fmla="*/ 19050 h 6857999"/>
              <a:gd name="connsiteX2" fmla="*/ 6095999 w 6095999"/>
              <a:gd name="connsiteY2" fmla="*/ 6857998 h 6857999"/>
              <a:gd name="connsiteX3" fmla="*/ 6095999 w 6095999"/>
              <a:gd name="connsiteY3" fmla="*/ 6857999 h 6857999"/>
              <a:gd name="connsiteX4" fmla="*/ 0 w 6095999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5999" h="6857999">
                <a:moveTo>
                  <a:pt x="0" y="0"/>
                </a:moveTo>
                <a:lnTo>
                  <a:pt x="2876550" y="19050"/>
                </a:lnTo>
                <a:lnTo>
                  <a:pt x="6095999" y="6857998"/>
                </a:lnTo>
                <a:lnTo>
                  <a:pt x="6095999" y="6857999"/>
                </a:lnTo>
                <a:lnTo>
                  <a:pt x="0" y="685799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7910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3C1DB1-CFFB-4EB9-B795-A7C7F1CE334C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9EBE38-6C07-4B3E-B6B4-F4CC9C4ADA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29949" y="1378857"/>
            <a:ext cx="2732100" cy="3984579"/>
          </a:xfrm>
          <a:custGeom>
            <a:avLst/>
            <a:gdLst>
              <a:gd name="connsiteX0" fmla="*/ 199744 w 2732100"/>
              <a:gd name="connsiteY0" fmla="*/ 0 h 3984579"/>
              <a:gd name="connsiteX1" fmla="*/ 2532356 w 2732100"/>
              <a:gd name="connsiteY1" fmla="*/ 0 h 3984579"/>
              <a:gd name="connsiteX2" fmla="*/ 2732100 w 2732100"/>
              <a:gd name="connsiteY2" fmla="*/ 199744 h 3984579"/>
              <a:gd name="connsiteX3" fmla="*/ 2732100 w 2732100"/>
              <a:gd name="connsiteY3" fmla="*/ 3984579 h 3984579"/>
              <a:gd name="connsiteX4" fmla="*/ 0 w 2732100"/>
              <a:gd name="connsiteY4" fmla="*/ 3984579 h 3984579"/>
              <a:gd name="connsiteX5" fmla="*/ 0 w 2732100"/>
              <a:gd name="connsiteY5" fmla="*/ 199744 h 3984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2100" h="3984579">
                <a:moveTo>
                  <a:pt x="199744" y="0"/>
                </a:moveTo>
                <a:lnTo>
                  <a:pt x="2532356" y="0"/>
                </a:lnTo>
                <a:lnTo>
                  <a:pt x="2732100" y="199744"/>
                </a:lnTo>
                <a:lnTo>
                  <a:pt x="2732100" y="3984579"/>
                </a:lnTo>
                <a:lnTo>
                  <a:pt x="0" y="3984579"/>
                </a:lnTo>
                <a:lnTo>
                  <a:pt x="0" y="199744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1615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33E823-6BF5-428B-B7DE-1A68C792F268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B7B3A2B-D23E-4CB2-82D9-1FDC4D9119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086" y="1394213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8332AF7-442D-4EC9-B1A6-9BE01EB714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47186" y="1394213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CA554BE-6419-450A-8BC5-6250FCE220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90286" y="1394213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E24673-DE02-4C96-A549-97443E1344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9289" y="3967361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F9F896-C430-4514-8B53-227E863E9C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2389" y="3967361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E86719C-ADA9-495B-A947-A88F9981B0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95489" y="3967361"/>
            <a:ext cx="1656047" cy="1800376"/>
          </a:xfrm>
          <a:custGeom>
            <a:avLst/>
            <a:gdLst>
              <a:gd name="connsiteX0" fmla="*/ 0 w 1656047"/>
              <a:gd name="connsiteY0" fmla="*/ 0 h 1800376"/>
              <a:gd name="connsiteX1" fmla="*/ 1380034 w 1656047"/>
              <a:gd name="connsiteY1" fmla="*/ 0 h 1800376"/>
              <a:gd name="connsiteX2" fmla="*/ 1656047 w 1656047"/>
              <a:gd name="connsiteY2" fmla="*/ 276013 h 1800376"/>
              <a:gd name="connsiteX3" fmla="*/ 1656047 w 1656047"/>
              <a:gd name="connsiteY3" fmla="*/ 1800376 h 1800376"/>
              <a:gd name="connsiteX4" fmla="*/ 276013 w 1656047"/>
              <a:gd name="connsiteY4" fmla="*/ 1800376 h 1800376"/>
              <a:gd name="connsiteX5" fmla="*/ 0 w 1656047"/>
              <a:gd name="connsiteY5" fmla="*/ 1524363 h 180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047" h="1800376">
                <a:moveTo>
                  <a:pt x="0" y="0"/>
                </a:moveTo>
                <a:lnTo>
                  <a:pt x="1380034" y="0"/>
                </a:lnTo>
                <a:lnTo>
                  <a:pt x="1656047" y="276013"/>
                </a:lnTo>
                <a:lnTo>
                  <a:pt x="1656047" y="1800376"/>
                </a:lnTo>
                <a:lnTo>
                  <a:pt x="276013" y="1800376"/>
                </a:lnTo>
                <a:lnTo>
                  <a:pt x="0" y="15243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460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5B5DB-A2D8-4AAC-96C5-82D00318A89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C578A6-A899-4A72-91E2-8041B01306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8321" y="1326372"/>
            <a:ext cx="2755248" cy="2755248"/>
          </a:xfrm>
          <a:custGeom>
            <a:avLst/>
            <a:gdLst>
              <a:gd name="connsiteX0" fmla="*/ 1377624 w 2755248"/>
              <a:gd name="connsiteY0" fmla="*/ 0 h 2755248"/>
              <a:gd name="connsiteX1" fmla="*/ 2755248 w 2755248"/>
              <a:gd name="connsiteY1" fmla="*/ 1377624 h 2755248"/>
              <a:gd name="connsiteX2" fmla="*/ 1377624 w 2755248"/>
              <a:gd name="connsiteY2" fmla="*/ 2755248 h 2755248"/>
              <a:gd name="connsiteX3" fmla="*/ 0 w 2755248"/>
              <a:gd name="connsiteY3" fmla="*/ 1377624 h 2755248"/>
              <a:gd name="connsiteX4" fmla="*/ 1377624 w 2755248"/>
              <a:gd name="connsiteY4" fmla="*/ 0 h 275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5248" h="2755248">
                <a:moveTo>
                  <a:pt x="1377624" y="0"/>
                </a:moveTo>
                <a:cubicBezTo>
                  <a:pt x="2138465" y="0"/>
                  <a:pt x="2755248" y="616783"/>
                  <a:pt x="2755248" y="1377624"/>
                </a:cubicBezTo>
                <a:cubicBezTo>
                  <a:pt x="2755248" y="2138465"/>
                  <a:pt x="2138465" y="2755248"/>
                  <a:pt x="1377624" y="2755248"/>
                </a:cubicBezTo>
                <a:cubicBezTo>
                  <a:pt x="616783" y="2755248"/>
                  <a:pt x="0" y="2138465"/>
                  <a:pt x="0" y="1377624"/>
                </a:cubicBezTo>
                <a:cubicBezTo>
                  <a:pt x="0" y="616783"/>
                  <a:pt x="616783" y="0"/>
                  <a:pt x="137762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652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92578E-D683-42F5-93F3-03F26554443D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1D72A3F8-07E1-489C-BA90-0FC5F0112147}"/>
              </a:ext>
            </a:extLst>
          </p:cNvPr>
          <p:cNvSpPr/>
          <p:nvPr userDrawn="1"/>
        </p:nvSpPr>
        <p:spPr>
          <a:xfrm>
            <a:off x="6324600" y="0"/>
            <a:ext cx="5867402" cy="6858000"/>
          </a:xfrm>
          <a:prstGeom prst="snip2DiagRect">
            <a:avLst>
              <a:gd name="adj1" fmla="val 0"/>
              <a:gd name="adj2" fmla="val 0"/>
            </a:avLst>
          </a:prstGeom>
          <a:gradFill flip="none" rotWithShape="1">
            <a:gsLst>
              <a:gs pos="42000">
                <a:srgbClr val="2B90CD"/>
              </a:gs>
              <a:gs pos="100000">
                <a:srgbClr val="08D8B5"/>
              </a:gs>
              <a:gs pos="0">
                <a:srgbClr val="4F47E5"/>
              </a:gs>
            </a:gsLst>
            <a:lin ang="2700000" scaled="1"/>
            <a:tileRect/>
          </a:gradFill>
          <a:ln w="139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73F0B42-C1D7-4801-98A5-A51EEE7E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8543" y="3938928"/>
            <a:ext cx="1878719" cy="1615949"/>
          </a:xfrm>
          <a:custGeom>
            <a:avLst/>
            <a:gdLst>
              <a:gd name="connsiteX0" fmla="*/ 0 w 1878719"/>
              <a:gd name="connsiteY0" fmla="*/ 0 h 1615949"/>
              <a:gd name="connsiteX1" fmla="*/ 1609389 w 1878719"/>
              <a:gd name="connsiteY1" fmla="*/ 0 h 1615949"/>
              <a:gd name="connsiteX2" fmla="*/ 1878719 w 1878719"/>
              <a:gd name="connsiteY2" fmla="*/ 269330 h 1615949"/>
              <a:gd name="connsiteX3" fmla="*/ 1878719 w 1878719"/>
              <a:gd name="connsiteY3" fmla="*/ 1615949 h 1615949"/>
              <a:gd name="connsiteX4" fmla="*/ 269330 w 1878719"/>
              <a:gd name="connsiteY4" fmla="*/ 1615949 h 1615949"/>
              <a:gd name="connsiteX5" fmla="*/ 0 w 1878719"/>
              <a:gd name="connsiteY5" fmla="*/ 1346619 h 161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719" h="1615949">
                <a:moveTo>
                  <a:pt x="0" y="0"/>
                </a:moveTo>
                <a:lnTo>
                  <a:pt x="1609389" y="0"/>
                </a:lnTo>
                <a:lnTo>
                  <a:pt x="1878719" y="269330"/>
                </a:lnTo>
                <a:lnTo>
                  <a:pt x="1878719" y="1615949"/>
                </a:lnTo>
                <a:lnTo>
                  <a:pt x="269330" y="1615949"/>
                </a:lnTo>
                <a:lnTo>
                  <a:pt x="0" y="134661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952F9B-4371-4DD0-8B6C-BF0FBEC2C4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74104" y="1685795"/>
            <a:ext cx="1878719" cy="1615949"/>
          </a:xfrm>
          <a:custGeom>
            <a:avLst/>
            <a:gdLst>
              <a:gd name="connsiteX0" fmla="*/ 0 w 1878719"/>
              <a:gd name="connsiteY0" fmla="*/ 0 h 1615949"/>
              <a:gd name="connsiteX1" fmla="*/ 1609389 w 1878719"/>
              <a:gd name="connsiteY1" fmla="*/ 0 h 1615949"/>
              <a:gd name="connsiteX2" fmla="*/ 1878719 w 1878719"/>
              <a:gd name="connsiteY2" fmla="*/ 269330 h 1615949"/>
              <a:gd name="connsiteX3" fmla="*/ 1878719 w 1878719"/>
              <a:gd name="connsiteY3" fmla="*/ 1615949 h 1615949"/>
              <a:gd name="connsiteX4" fmla="*/ 269330 w 1878719"/>
              <a:gd name="connsiteY4" fmla="*/ 1615949 h 1615949"/>
              <a:gd name="connsiteX5" fmla="*/ 0 w 1878719"/>
              <a:gd name="connsiteY5" fmla="*/ 1346619 h 161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719" h="1615949">
                <a:moveTo>
                  <a:pt x="0" y="0"/>
                </a:moveTo>
                <a:lnTo>
                  <a:pt x="1609389" y="0"/>
                </a:lnTo>
                <a:lnTo>
                  <a:pt x="1878719" y="269330"/>
                </a:lnTo>
                <a:lnTo>
                  <a:pt x="1878719" y="1615949"/>
                </a:lnTo>
                <a:lnTo>
                  <a:pt x="269330" y="1615949"/>
                </a:lnTo>
                <a:lnTo>
                  <a:pt x="0" y="134661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3EBFE7F-3745-4C71-875D-DCD833C5A3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6635" y="3874801"/>
            <a:ext cx="1878719" cy="1615949"/>
          </a:xfrm>
          <a:custGeom>
            <a:avLst/>
            <a:gdLst>
              <a:gd name="connsiteX0" fmla="*/ 0 w 1878719"/>
              <a:gd name="connsiteY0" fmla="*/ 0 h 1615949"/>
              <a:gd name="connsiteX1" fmla="*/ 1609389 w 1878719"/>
              <a:gd name="connsiteY1" fmla="*/ 0 h 1615949"/>
              <a:gd name="connsiteX2" fmla="*/ 1878719 w 1878719"/>
              <a:gd name="connsiteY2" fmla="*/ 269330 h 1615949"/>
              <a:gd name="connsiteX3" fmla="*/ 1878719 w 1878719"/>
              <a:gd name="connsiteY3" fmla="*/ 1615949 h 1615949"/>
              <a:gd name="connsiteX4" fmla="*/ 269330 w 1878719"/>
              <a:gd name="connsiteY4" fmla="*/ 1615949 h 1615949"/>
              <a:gd name="connsiteX5" fmla="*/ 0 w 1878719"/>
              <a:gd name="connsiteY5" fmla="*/ 1346619 h 161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719" h="1615949">
                <a:moveTo>
                  <a:pt x="0" y="0"/>
                </a:moveTo>
                <a:lnTo>
                  <a:pt x="1609389" y="0"/>
                </a:lnTo>
                <a:lnTo>
                  <a:pt x="1878719" y="269330"/>
                </a:lnTo>
                <a:lnTo>
                  <a:pt x="1878719" y="1615949"/>
                </a:lnTo>
                <a:lnTo>
                  <a:pt x="269330" y="1615949"/>
                </a:lnTo>
                <a:lnTo>
                  <a:pt x="0" y="1346619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5399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789051-D2B7-412F-96D8-1C710AEAEE91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AF6BA92-037E-4832-91E0-090B6B889F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0336" y="1455953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EE59BBC-FE28-491D-958D-8FD8A2AC6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2106" y="1455953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3CA685-83CE-4FF6-A9DC-00AB77D3BB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144" y="1441535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6FD0C4-CC69-44C9-85F3-A9FE3AECA2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76" y="3604870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C77D91A-E755-481E-A572-FC366B533F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32106" y="3604870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248C924-4757-4ED9-A454-7ECD05E578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50336" y="3604870"/>
            <a:ext cx="1854186" cy="1866084"/>
          </a:xfrm>
          <a:custGeom>
            <a:avLst/>
            <a:gdLst>
              <a:gd name="connsiteX0" fmla="*/ 0 w 1854186"/>
              <a:gd name="connsiteY0" fmla="*/ 0 h 1866084"/>
              <a:gd name="connsiteX1" fmla="*/ 1599718 w 1854186"/>
              <a:gd name="connsiteY1" fmla="*/ 0 h 1866084"/>
              <a:gd name="connsiteX2" fmla="*/ 1854186 w 1854186"/>
              <a:gd name="connsiteY2" fmla="*/ 254468 h 1866084"/>
              <a:gd name="connsiteX3" fmla="*/ 1854186 w 1854186"/>
              <a:gd name="connsiteY3" fmla="*/ 1866084 h 1866084"/>
              <a:gd name="connsiteX4" fmla="*/ 254468 w 1854186"/>
              <a:gd name="connsiteY4" fmla="*/ 1866084 h 1866084"/>
              <a:gd name="connsiteX5" fmla="*/ 0 w 1854186"/>
              <a:gd name="connsiteY5" fmla="*/ 1611616 h 186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186" h="1866084">
                <a:moveTo>
                  <a:pt x="0" y="0"/>
                </a:moveTo>
                <a:lnTo>
                  <a:pt x="1599718" y="0"/>
                </a:lnTo>
                <a:lnTo>
                  <a:pt x="1854186" y="254468"/>
                </a:lnTo>
                <a:lnTo>
                  <a:pt x="1854186" y="1866084"/>
                </a:lnTo>
                <a:lnTo>
                  <a:pt x="254468" y="1866084"/>
                </a:lnTo>
                <a:lnTo>
                  <a:pt x="0" y="161161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316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76ECF6E2-13A7-4A5C-9AE0-E0572A227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2CA1D1-EA64-42DA-A44C-50D62C67B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8616" y="1731274"/>
            <a:ext cx="3162300" cy="339545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5970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D34F00-7220-40CA-9BFD-F0AE60167818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97E097-C117-4E7F-8C08-688DCFC983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1999" y="1276350"/>
            <a:ext cx="10668001" cy="2819399"/>
          </a:xfrm>
          <a:custGeom>
            <a:avLst/>
            <a:gdLst>
              <a:gd name="connsiteX0" fmla="*/ 361306 w 10668001"/>
              <a:gd name="connsiteY0" fmla="*/ 0 h 2819399"/>
              <a:gd name="connsiteX1" fmla="*/ 10306695 w 10668001"/>
              <a:gd name="connsiteY1" fmla="*/ 0 h 2819399"/>
              <a:gd name="connsiteX2" fmla="*/ 10668001 w 10668001"/>
              <a:gd name="connsiteY2" fmla="*/ 361306 h 2819399"/>
              <a:gd name="connsiteX3" fmla="*/ 10668001 w 10668001"/>
              <a:gd name="connsiteY3" fmla="*/ 2819399 h 2819399"/>
              <a:gd name="connsiteX4" fmla="*/ 0 w 10668001"/>
              <a:gd name="connsiteY4" fmla="*/ 2819399 h 2819399"/>
              <a:gd name="connsiteX5" fmla="*/ 0 w 10668001"/>
              <a:gd name="connsiteY5" fmla="*/ 361306 h 281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68001" h="2819399">
                <a:moveTo>
                  <a:pt x="361306" y="0"/>
                </a:moveTo>
                <a:lnTo>
                  <a:pt x="10306695" y="0"/>
                </a:lnTo>
                <a:lnTo>
                  <a:pt x="10668001" y="361306"/>
                </a:lnTo>
                <a:lnTo>
                  <a:pt x="10668001" y="2819399"/>
                </a:lnTo>
                <a:lnTo>
                  <a:pt x="0" y="2819399"/>
                </a:lnTo>
                <a:lnTo>
                  <a:pt x="0" y="36130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818F89C-6F6C-4D9F-934F-88DA16C038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98139" y="3540124"/>
            <a:ext cx="1988800" cy="1838036"/>
          </a:xfrm>
          <a:custGeom>
            <a:avLst/>
            <a:gdLst>
              <a:gd name="connsiteX0" fmla="*/ 0 w 1988800"/>
              <a:gd name="connsiteY0" fmla="*/ 0 h 1838036"/>
              <a:gd name="connsiteX1" fmla="*/ 1579396 w 1988800"/>
              <a:gd name="connsiteY1" fmla="*/ 0 h 1838036"/>
              <a:gd name="connsiteX2" fmla="*/ 1988800 w 1988800"/>
              <a:gd name="connsiteY2" fmla="*/ 409404 h 1838036"/>
              <a:gd name="connsiteX3" fmla="*/ 1988800 w 1988800"/>
              <a:gd name="connsiteY3" fmla="*/ 1838036 h 1838036"/>
              <a:gd name="connsiteX4" fmla="*/ 409404 w 1988800"/>
              <a:gd name="connsiteY4" fmla="*/ 1838036 h 1838036"/>
              <a:gd name="connsiteX5" fmla="*/ 0 w 1988800"/>
              <a:gd name="connsiteY5" fmla="*/ 1428632 h 18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00" h="1838036">
                <a:moveTo>
                  <a:pt x="0" y="0"/>
                </a:moveTo>
                <a:lnTo>
                  <a:pt x="1579396" y="0"/>
                </a:lnTo>
                <a:lnTo>
                  <a:pt x="1988800" y="409404"/>
                </a:lnTo>
                <a:lnTo>
                  <a:pt x="1988800" y="1838036"/>
                </a:lnTo>
                <a:lnTo>
                  <a:pt x="409404" y="1838036"/>
                </a:lnTo>
                <a:lnTo>
                  <a:pt x="0" y="14286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ABE597A-E8EC-489F-9F79-BA9C3E57C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9353" y="3540124"/>
            <a:ext cx="1988800" cy="1838036"/>
          </a:xfrm>
          <a:custGeom>
            <a:avLst/>
            <a:gdLst>
              <a:gd name="connsiteX0" fmla="*/ 0 w 1988800"/>
              <a:gd name="connsiteY0" fmla="*/ 0 h 1838036"/>
              <a:gd name="connsiteX1" fmla="*/ 1579396 w 1988800"/>
              <a:gd name="connsiteY1" fmla="*/ 0 h 1838036"/>
              <a:gd name="connsiteX2" fmla="*/ 1988800 w 1988800"/>
              <a:gd name="connsiteY2" fmla="*/ 409404 h 1838036"/>
              <a:gd name="connsiteX3" fmla="*/ 1988800 w 1988800"/>
              <a:gd name="connsiteY3" fmla="*/ 1838036 h 1838036"/>
              <a:gd name="connsiteX4" fmla="*/ 409404 w 1988800"/>
              <a:gd name="connsiteY4" fmla="*/ 1838036 h 1838036"/>
              <a:gd name="connsiteX5" fmla="*/ 0 w 1988800"/>
              <a:gd name="connsiteY5" fmla="*/ 1428632 h 18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00" h="1838036">
                <a:moveTo>
                  <a:pt x="0" y="0"/>
                </a:moveTo>
                <a:lnTo>
                  <a:pt x="1579396" y="0"/>
                </a:lnTo>
                <a:lnTo>
                  <a:pt x="1988800" y="409404"/>
                </a:lnTo>
                <a:lnTo>
                  <a:pt x="1988800" y="1838036"/>
                </a:lnTo>
                <a:lnTo>
                  <a:pt x="409404" y="1838036"/>
                </a:lnTo>
                <a:lnTo>
                  <a:pt x="0" y="14286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8B0CDCD-AE2B-42D7-997D-DF55C6C9F5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80567" y="3540124"/>
            <a:ext cx="1988800" cy="1838036"/>
          </a:xfrm>
          <a:custGeom>
            <a:avLst/>
            <a:gdLst>
              <a:gd name="connsiteX0" fmla="*/ 0 w 1988800"/>
              <a:gd name="connsiteY0" fmla="*/ 0 h 1838036"/>
              <a:gd name="connsiteX1" fmla="*/ 1579396 w 1988800"/>
              <a:gd name="connsiteY1" fmla="*/ 0 h 1838036"/>
              <a:gd name="connsiteX2" fmla="*/ 1988800 w 1988800"/>
              <a:gd name="connsiteY2" fmla="*/ 409404 h 1838036"/>
              <a:gd name="connsiteX3" fmla="*/ 1988800 w 1988800"/>
              <a:gd name="connsiteY3" fmla="*/ 1838036 h 1838036"/>
              <a:gd name="connsiteX4" fmla="*/ 409404 w 1988800"/>
              <a:gd name="connsiteY4" fmla="*/ 1838036 h 1838036"/>
              <a:gd name="connsiteX5" fmla="*/ 0 w 1988800"/>
              <a:gd name="connsiteY5" fmla="*/ 1428632 h 18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8800" h="1838036">
                <a:moveTo>
                  <a:pt x="0" y="0"/>
                </a:moveTo>
                <a:lnTo>
                  <a:pt x="1579396" y="0"/>
                </a:lnTo>
                <a:lnTo>
                  <a:pt x="1988800" y="409404"/>
                </a:lnTo>
                <a:lnTo>
                  <a:pt x="1988800" y="1838036"/>
                </a:lnTo>
                <a:lnTo>
                  <a:pt x="409404" y="1838036"/>
                </a:lnTo>
                <a:lnTo>
                  <a:pt x="0" y="14286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6063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85F350-DE27-42D2-B07C-1423CA21F7A2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7B032A-DECA-46E0-BD95-2A510F072F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03561" y="-1"/>
            <a:ext cx="4288439" cy="6857998"/>
          </a:xfrm>
          <a:custGeom>
            <a:avLst/>
            <a:gdLst>
              <a:gd name="connsiteX0" fmla="*/ 364139 w 4288439"/>
              <a:gd name="connsiteY0" fmla="*/ 0 h 6857998"/>
              <a:gd name="connsiteX1" fmla="*/ 4288439 w 4288439"/>
              <a:gd name="connsiteY1" fmla="*/ 0 h 6857998"/>
              <a:gd name="connsiteX2" fmla="*/ 4288439 w 4288439"/>
              <a:gd name="connsiteY2" fmla="*/ 6857998 h 6857998"/>
              <a:gd name="connsiteX3" fmla="*/ 364139 w 4288439"/>
              <a:gd name="connsiteY3" fmla="*/ 6857998 h 6857998"/>
              <a:gd name="connsiteX4" fmla="*/ 364139 w 4288439"/>
              <a:gd name="connsiteY4" fmla="*/ 4099263 h 6857998"/>
              <a:gd name="connsiteX5" fmla="*/ 0 w 4288439"/>
              <a:gd name="connsiteY5" fmla="*/ 3614907 h 6857998"/>
              <a:gd name="connsiteX6" fmla="*/ 364139 w 4288439"/>
              <a:gd name="connsiteY6" fmla="*/ 313055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8439" h="6857998">
                <a:moveTo>
                  <a:pt x="364139" y="0"/>
                </a:moveTo>
                <a:lnTo>
                  <a:pt x="4288439" y="0"/>
                </a:lnTo>
                <a:lnTo>
                  <a:pt x="4288439" y="6857998"/>
                </a:lnTo>
                <a:lnTo>
                  <a:pt x="364139" y="6857998"/>
                </a:lnTo>
                <a:lnTo>
                  <a:pt x="364139" y="4099263"/>
                </a:lnTo>
                <a:lnTo>
                  <a:pt x="0" y="3614907"/>
                </a:lnTo>
                <a:lnTo>
                  <a:pt x="364139" y="313055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694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7B502A-ED52-4C6F-8DC3-A27BA3D9AD9D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CE6CD7-172E-4A3F-9391-A3E4C2CBC2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266950"/>
            <a:ext cx="12192000" cy="45910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3136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788A9F-73C9-4A75-BF0D-0F733AB3679F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F464A1-8973-4C47-865F-C67195DAB9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9506" y="787791"/>
            <a:ext cx="2974673" cy="4642338"/>
          </a:xfrm>
          <a:custGeom>
            <a:avLst/>
            <a:gdLst>
              <a:gd name="connsiteX0" fmla="*/ 0 w 2974673"/>
              <a:gd name="connsiteY0" fmla="*/ 0 h 4642338"/>
              <a:gd name="connsiteX1" fmla="*/ 2440095 w 2974673"/>
              <a:gd name="connsiteY1" fmla="*/ 0 h 4642338"/>
              <a:gd name="connsiteX2" fmla="*/ 2974673 w 2974673"/>
              <a:gd name="connsiteY2" fmla="*/ 534578 h 4642338"/>
              <a:gd name="connsiteX3" fmla="*/ 2974673 w 2974673"/>
              <a:gd name="connsiteY3" fmla="*/ 4642338 h 4642338"/>
              <a:gd name="connsiteX4" fmla="*/ 534578 w 2974673"/>
              <a:gd name="connsiteY4" fmla="*/ 4642338 h 4642338"/>
              <a:gd name="connsiteX5" fmla="*/ 0 w 2974673"/>
              <a:gd name="connsiteY5" fmla="*/ 4107760 h 464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4673" h="4642338">
                <a:moveTo>
                  <a:pt x="0" y="0"/>
                </a:moveTo>
                <a:lnTo>
                  <a:pt x="2440095" y="0"/>
                </a:lnTo>
                <a:lnTo>
                  <a:pt x="2974673" y="534578"/>
                </a:lnTo>
                <a:lnTo>
                  <a:pt x="2974673" y="4642338"/>
                </a:lnTo>
                <a:lnTo>
                  <a:pt x="534578" y="4642338"/>
                </a:lnTo>
                <a:lnTo>
                  <a:pt x="0" y="410776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C748E2-057D-4351-AF4E-477663EABC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09754" y="1362222"/>
            <a:ext cx="2974673" cy="4642338"/>
          </a:xfrm>
          <a:custGeom>
            <a:avLst/>
            <a:gdLst>
              <a:gd name="connsiteX0" fmla="*/ 0 w 2974673"/>
              <a:gd name="connsiteY0" fmla="*/ 0 h 4642338"/>
              <a:gd name="connsiteX1" fmla="*/ 2440095 w 2974673"/>
              <a:gd name="connsiteY1" fmla="*/ 0 h 4642338"/>
              <a:gd name="connsiteX2" fmla="*/ 2974673 w 2974673"/>
              <a:gd name="connsiteY2" fmla="*/ 534578 h 4642338"/>
              <a:gd name="connsiteX3" fmla="*/ 2974673 w 2974673"/>
              <a:gd name="connsiteY3" fmla="*/ 4642338 h 4642338"/>
              <a:gd name="connsiteX4" fmla="*/ 534578 w 2974673"/>
              <a:gd name="connsiteY4" fmla="*/ 4642338 h 4642338"/>
              <a:gd name="connsiteX5" fmla="*/ 0 w 2974673"/>
              <a:gd name="connsiteY5" fmla="*/ 4107760 h 464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4673" h="4642338">
                <a:moveTo>
                  <a:pt x="0" y="0"/>
                </a:moveTo>
                <a:lnTo>
                  <a:pt x="2440095" y="0"/>
                </a:lnTo>
                <a:lnTo>
                  <a:pt x="2974673" y="534578"/>
                </a:lnTo>
                <a:lnTo>
                  <a:pt x="2974673" y="4642338"/>
                </a:lnTo>
                <a:lnTo>
                  <a:pt x="534578" y="4642338"/>
                </a:lnTo>
                <a:lnTo>
                  <a:pt x="0" y="410776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6887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62289D-C04A-487C-B6F5-37168FDF2A78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1C5DCB-E0B7-433D-8F42-EDEAD33FD6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99544" y="1"/>
            <a:ext cx="8592456" cy="4285397"/>
          </a:xfrm>
          <a:custGeom>
            <a:avLst/>
            <a:gdLst>
              <a:gd name="connsiteX0" fmla="*/ 0 w 8084023"/>
              <a:gd name="connsiteY0" fmla="*/ 0 h 4285397"/>
              <a:gd name="connsiteX1" fmla="*/ 8084023 w 8084023"/>
              <a:gd name="connsiteY1" fmla="*/ 0 h 4285397"/>
              <a:gd name="connsiteX2" fmla="*/ 8084023 w 8084023"/>
              <a:gd name="connsiteY2" fmla="*/ 4285397 h 4285397"/>
              <a:gd name="connsiteX3" fmla="*/ 0 w 8084023"/>
              <a:gd name="connsiteY3" fmla="*/ 4285397 h 428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4023" h="4285397">
                <a:moveTo>
                  <a:pt x="0" y="0"/>
                </a:moveTo>
                <a:lnTo>
                  <a:pt x="8084023" y="0"/>
                </a:lnTo>
                <a:lnTo>
                  <a:pt x="8084023" y="4285397"/>
                </a:lnTo>
                <a:lnTo>
                  <a:pt x="0" y="428539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CD3B1D-C9E5-44AA-8FB3-A96F7D80AC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8063" y="3070628"/>
            <a:ext cx="3249535" cy="2152847"/>
          </a:xfrm>
          <a:custGeom>
            <a:avLst/>
            <a:gdLst>
              <a:gd name="connsiteX0" fmla="*/ 0 w 3249535"/>
              <a:gd name="connsiteY0" fmla="*/ 0 h 2152847"/>
              <a:gd name="connsiteX1" fmla="*/ 2743444 w 3249535"/>
              <a:gd name="connsiteY1" fmla="*/ 0 h 2152847"/>
              <a:gd name="connsiteX2" fmla="*/ 3249535 w 3249535"/>
              <a:gd name="connsiteY2" fmla="*/ 506091 h 2152847"/>
              <a:gd name="connsiteX3" fmla="*/ 3249535 w 3249535"/>
              <a:gd name="connsiteY3" fmla="*/ 2152847 h 2152847"/>
              <a:gd name="connsiteX4" fmla="*/ 506091 w 3249535"/>
              <a:gd name="connsiteY4" fmla="*/ 2152847 h 2152847"/>
              <a:gd name="connsiteX5" fmla="*/ 0 w 3249535"/>
              <a:gd name="connsiteY5" fmla="*/ 1646756 h 215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9535" h="2152847">
                <a:moveTo>
                  <a:pt x="0" y="0"/>
                </a:moveTo>
                <a:lnTo>
                  <a:pt x="2743444" y="0"/>
                </a:lnTo>
                <a:lnTo>
                  <a:pt x="3249535" y="506091"/>
                </a:lnTo>
                <a:lnTo>
                  <a:pt x="3249535" y="2152847"/>
                </a:lnTo>
                <a:lnTo>
                  <a:pt x="506091" y="2152847"/>
                </a:lnTo>
                <a:lnTo>
                  <a:pt x="0" y="164675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0C73E4E-F7A4-4210-BD49-DD5CF994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04869" y="3070627"/>
            <a:ext cx="3249535" cy="2152847"/>
          </a:xfrm>
          <a:custGeom>
            <a:avLst/>
            <a:gdLst>
              <a:gd name="connsiteX0" fmla="*/ 0 w 3249535"/>
              <a:gd name="connsiteY0" fmla="*/ 0 h 2152847"/>
              <a:gd name="connsiteX1" fmla="*/ 2743444 w 3249535"/>
              <a:gd name="connsiteY1" fmla="*/ 0 h 2152847"/>
              <a:gd name="connsiteX2" fmla="*/ 3249535 w 3249535"/>
              <a:gd name="connsiteY2" fmla="*/ 506091 h 2152847"/>
              <a:gd name="connsiteX3" fmla="*/ 3249535 w 3249535"/>
              <a:gd name="connsiteY3" fmla="*/ 2152847 h 2152847"/>
              <a:gd name="connsiteX4" fmla="*/ 506091 w 3249535"/>
              <a:gd name="connsiteY4" fmla="*/ 2152847 h 2152847"/>
              <a:gd name="connsiteX5" fmla="*/ 0 w 3249535"/>
              <a:gd name="connsiteY5" fmla="*/ 1646756 h 215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9535" h="2152847">
                <a:moveTo>
                  <a:pt x="0" y="0"/>
                </a:moveTo>
                <a:lnTo>
                  <a:pt x="2743444" y="0"/>
                </a:lnTo>
                <a:lnTo>
                  <a:pt x="3249535" y="506091"/>
                </a:lnTo>
                <a:lnTo>
                  <a:pt x="3249535" y="2152847"/>
                </a:lnTo>
                <a:lnTo>
                  <a:pt x="506091" y="2152847"/>
                </a:lnTo>
                <a:lnTo>
                  <a:pt x="0" y="164675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AE066-4DC5-4D1B-9964-6EC189722F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838" y="3070628"/>
            <a:ext cx="3249535" cy="2152847"/>
          </a:xfrm>
          <a:custGeom>
            <a:avLst/>
            <a:gdLst>
              <a:gd name="connsiteX0" fmla="*/ 0 w 3249535"/>
              <a:gd name="connsiteY0" fmla="*/ 0 h 2152847"/>
              <a:gd name="connsiteX1" fmla="*/ 2743444 w 3249535"/>
              <a:gd name="connsiteY1" fmla="*/ 0 h 2152847"/>
              <a:gd name="connsiteX2" fmla="*/ 3249535 w 3249535"/>
              <a:gd name="connsiteY2" fmla="*/ 506091 h 2152847"/>
              <a:gd name="connsiteX3" fmla="*/ 3249535 w 3249535"/>
              <a:gd name="connsiteY3" fmla="*/ 2152847 h 2152847"/>
              <a:gd name="connsiteX4" fmla="*/ 506091 w 3249535"/>
              <a:gd name="connsiteY4" fmla="*/ 2152847 h 2152847"/>
              <a:gd name="connsiteX5" fmla="*/ 0 w 3249535"/>
              <a:gd name="connsiteY5" fmla="*/ 1646756 h 215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9535" h="2152847">
                <a:moveTo>
                  <a:pt x="0" y="0"/>
                </a:moveTo>
                <a:lnTo>
                  <a:pt x="2743444" y="0"/>
                </a:lnTo>
                <a:lnTo>
                  <a:pt x="3249535" y="506091"/>
                </a:lnTo>
                <a:lnTo>
                  <a:pt x="3249535" y="2152847"/>
                </a:lnTo>
                <a:lnTo>
                  <a:pt x="506091" y="2152847"/>
                </a:lnTo>
                <a:lnTo>
                  <a:pt x="0" y="1646756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380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5CEC11-5993-4384-8E91-73437698967D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01C925-AEC0-4F1A-9FCF-07C44E7C5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262" y="1101857"/>
            <a:ext cx="4933949" cy="4724400"/>
          </a:xfrm>
          <a:custGeom>
            <a:avLst/>
            <a:gdLst>
              <a:gd name="connsiteX0" fmla="*/ 0 w 4933949"/>
              <a:gd name="connsiteY0" fmla="*/ 0 h 4724400"/>
              <a:gd name="connsiteX1" fmla="*/ 4146533 w 4933949"/>
              <a:gd name="connsiteY1" fmla="*/ 0 h 4724400"/>
              <a:gd name="connsiteX2" fmla="*/ 4933949 w 4933949"/>
              <a:gd name="connsiteY2" fmla="*/ 787416 h 4724400"/>
              <a:gd name="connsiteX3" fmla="*/ 4933949 w 4933949"/>
              <a:gd name="connsiteY3" fmla="*/ 4724400 h 4724400"/>
              <a:gd name="connsiteX4" fmla="*/ 787415 w 4933949"/>
              <a:gd name="connsiteY4" fmla="*/ 4724400 h 4724400"/>
              <a:gd name="connsiteX5" fmla="*/ 0 w 4933949"/>
              <a:gd name="connsiteY5" fmla="*/ 3936985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3949" h="4724400">
                <a:moveTo>
                  <a:pt x="0" y="0"/>
                </a:moveTo>
                <a:lnTo>
                  <a:pt x="4146533" y="0"/>
                </a:lnTo>
                <a:lnTo>
                  <a:pt x="4933949" y="787416"/>
                </a:lnTo>
                <a:lnTo>
                  <a:pt x="4933949" y="4724400"/>
                </a:lnTo>
                <a:lnTo>
                  <a:pt x="787415" y="4724400"/>
                </a:lnTo>
                <a:lnTo>
                  <a:pt x="0" y="393698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1331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187467-ABD1-48A6-BD42-07A0BD4AFB28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BB1E778-62B6-450E-A5BD-CDEFEBDB66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4027" y="3782730"/>
            <a:ext cx="4077382" cy="1703670"/>
          </a:xfrm>
          <a:custGeom>
            <a:avLst/>
            <a:gdLst>
              <a:gd name="connsiteX0" fmla="*/ 0 w 4077382"/>
              <a:gd name="connsiteY0" fmla="*/ 0 h 4351620"/>
              <a:gd name="connsiteX1" fmla="*/ 4077382 w 4077382"/>
              <a:gd name="connsiteY1" fmla="*/ 0 h 4351620"/>
              <a:gd name="connsiteX2" fmla="*/ 4077382 w 4077382"/>
              <a:gd name="connsiteY2" fmla="*/ 4351620 h 4351620"/>
              <a:gd name="connsiteX3" fmla="*/ 0 w 4077382"/>
              <a:gd name="connsiteY3" fmla="*/ 4351620 h 435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7382" h="4351620">
                <a:moveTo>
                  <a:pt x="0" y="0"/>
                </a:moveTo>
                <a:lnTo>
                  <a:pt x="4077382" y="0"/>
                </a:lnTo>
                <a:lnTo>
                  <a:pt x="4077382" y="4351620"/>
                </a:lnTo>
                <a:lnTo>
                  <a:pt x="0" y="435162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CCBB7F1-2850-4792-81C0-28A77D31F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134780"/>
            <a:ext cx="5124450" cy="4933950"/>
          </a:xfrm>
          <a:custGeom>
            <a:avLst/>
            <a:gdLst>
              <a:gd name="connsiteX0" fmla="*/ 0 w 5124450"/>
              <a:gd name="connsiteY0" fmla="*/ 0 h 4933950"/>
              <a:gd name="connsiteX1" fmla="*/ 4530698 w 5124450"/>
              <a:gd name="connsiteY1" fmla="*/ 0 h 4933950"/>
              <a:gd name="connsiteX2" fmla="*/ 5124450 w 5124450"/>
              <a:gd name="connsiteY2" fmla="*/ 593752 h 4933950"/>
              <a:gd name="connsiteX3" fmla="*/ 5124450 w 5124450"/>
              <a:gd name="connsiteY3" fmla="*/ 4933950 h 4933950"/>
              <a:gd name="connsiteX4" fmla="*/ 593752 w 5124450"/>
              <a:gd name="connsiteY4" fmla="*/ 4933950 h 4933950"/>
              <a:gd name="connsiteX5" fmla="*/ 0 w 5124450"/>
              <a:gd name="connsiteY5" fmla="*/ 4340198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4450" h="4933950">
                <a:moveTo>
                  <a:pt x="0" y="0"/>
                </a:moveTo>
                <a:lnTo>
                  <a:pt x="4530698" y="0"/>
                </a:lnTo>
                <a:lnTo>
                  <a:pt x="5124450" y="593752"/>
                </a:lnTo>
                <a:lnTo>
                  <a:pt x="5124450" y="4933950"/>
                </a:lnTo>
                <a:lnTo>
                  <a:pt x="593752" y="4933950"/>
                </a:lnTo>
                <a:lnTo>
                  <a:pt x="0" y="434019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506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43FFF-3A19-4D81-BD0C-D5BF5E2F9ED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4A2F64-41D3-40AF-9AA9-7B50021E39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6157" y="-1"/>
            <a:ext cx="3590499" cy="4403839"/>
          </a:xfrm>
          <a:custGeom>
            <a:avLst/>
            <a:gdLst>
              <a:gd name="connsiteX0" fmla="*/ 0 w 3950601"/>
              <a:gd name="connsiteY0" fmla="*/ 0 h 3391366"/>
              <a:gd name="connsiteX1" fmla="*/ 3950601 w 3950601"/>
              <a:gd name="connsiteY1" fmla="*/ 0 h 3391366"/>
              <a:gd name="connsiteX2" fmla="*/ 3950601 w 3950601"/>
              <a:gd name="connsiteY2" fmla="*/ 3083776 h 3391366"/>
              <a:gd name="connsiteX3" fmla="*/ 2697847 w 3950601"/>
              <a:gd name="connsiteY3" fmla="*/ 3391366 h 3391366"/>
              <a:gd name="connsiteX4" fmla="*/ 506818 w 3950601"/>
              <a:gd name="connsiteY4" fmla="*/ 2064171 h 3391366"/>
              <a:gd name="connsiteX0" fmla="*/ 0 w 3950601"/>
              <a:gd name="connsiteY0" fmla="*/ 0 h 3391366"/>
              <a:gd name="connsiteX1" fmla="*/ 2902851 w 3950601"/>
              <a:gd name="connsiteY1" fmla="*/ 228600 h 3391366"/>
              <a:gd name="connsiteX2" fmla="*/ 3950601 w 3950601"/>
              <a:gd name="connsiteY2" fmla="*/ 3083776 h 3391366"/>
              <a:gd name="connsiteX3" fmla="*/ 2697847 w 3950601"/>
              <a:gd name="connsiteY3" fmla="*/ 3391366 h 3391366"/>
              <a:gd name="connsiteX4" fmla="*/ 506818 w 3950601"/>
              <a:gd name="connsiteY4" fmla="*/ 2064171 h 3391366"/>
              <a:gd name="connsiteX5" fmla="*/ 0 w 3950601"/>
              <a:gd name="connsiteY5" fmla="*/ 0 h 3391366"/>
              <a:gd name="connsiteX0" fmla="*/ 0 w 3950601"/>
              <a:gd name="connsiteY0" fmla="*/ 3629 h 3394995"/>
              <a:gd name="connsiteX1" fmla="*/ 2743194 w 3950601"/>
              <a:gd name="connsiteY1" fmla="*/ 0 h 3394995"/>
              <a:gd name="connsiteX2" fmla="*/ 3950601 w 3950601"/>
              <a:gd name="connsiteY2" fmla="*/ 3087405 h 3394995"/>
              <a:gd name="connsiteX3" fmla="*/ 2697847 w 3950601"/>
              <a:gd name="connsiteY3" fmla="*/ 3394995 h 3394995"/>
              <a:gd name="connsiteX4" fmla="*/ 506818 w 3950601"/>
              <a:gd name="connsiteY4" fmla="*/ 2067800 h 3394995"/>
              <a:gd name="connsiteX5" fmla="*/ 0 w 3950601"/>
              <a:gd name="connsiteY5" fmla="*/ 3629 h 3394995"/>
              <a:gd name="connsiteX0" fmla="*/ 0 w 3950601"/>
              <a:gd name="connsiteY0" fmla="*/ 3629 h 3394995"/>
              <a:gd name="connsiteX1" fmla="*/ 2743194 w 3950601"/>
              <a:gd name="connsiteY1" fmla="*/ 0 h 3394995"/>
              <a:gd name="connsiteX2" fmla="*/ 3950601 w 3950601"/>
              <a:gd name="connsiteY2" fmla="*/ 3087405 h 3394995"/>
              <a:gd name="connsiteX3" fmla="*/ 2697847 w 3950601"/>
              <a:gd name="connsiteY3" fmla="*/ 3394995 h 3394995"/>
              <a:gd name="connsiteX4" fmla="*/ 506818 w 3950601"/>
              <a:gd name="connsiteY4" fmla="*/ 2067800 h 3394995"/>
              <a:gd name="connsiteX5" fmla="*/ 0 w 3950601"/>
              <a:gd name="connsiteY5" fmla="*/ 3629 h 3394995"/>
              <a:gd name="connsiteX0" fmla="*/ 0 w 2743194"/>
              <a:gd name="connsiteY0" fmla="*/ 3629 h 3406719"/>
              <a:gd name="connsiteX1" fmla="*/ 2743194 w 2743194"/>
              <a:gd name="connsiteY1" fmla="*/ 0 h 3406719"/>
              <a:gd name="connsiteX2" fmla="*/ 2731401 w 2743194"/>
              <a:gd name="connsiteY2" fmla="*/ 3406719 h 3406719"/>
              <a:gd name="connsiteX3" fmla="*/ 2697847 w 2743194"/>
              <a:gd name="connsiteY3" fmla="*/ 3394995 h 3406719"/>
              <a:gd name="connsiteX4" fmla="*/ 506818 w 2743194"/>
              <a:gd name="connsiteY4" fmla="*/ 2067800 h 3406719"/>
              <a:gd name="connsiteX5" fmla="*/ 0 w 2743194"/>
              <a:gd name="connsiteY5" fmla="*/ 3629 h 3406719"/>
              <a:gd name="connsiteX0" fmla="*/ 0 w 2755214"/>
              <a:gd name="connsiteY0" fmla="*/ 3629 h 3394995"/>
              <a:gd name="connsiteX1" fmla="*/ 2743194 w 2755214"/>
              <a:gd name="connsiteY1" fmla="*/ 0 h 3394995"/>
              <a:gd name="connsiteX2" fmla="*/ 2755214 w 2755214"/>
              <a:gd name="connsiteY2" fmla="*/ 3392432 h 3394995"/>
              <a:gd name="connsiteX3" fmla="*/ 2697847 w 2755214"/>
              <a:gd name="connsiteY3" fmla="*/ 3394995 h 3394995"/>
              <a:gd name="connsiteX4" fmla="*/ 506818 w 2755214"/>
              <a:gd name="connsiteY4" fmla="*/ 2067800 h 3394995"/>
              <a:gd name="connsiteX5" fmla="*/ 0 w 2755214"/>
              <a:gd name="connsiteY5" fmla="*/ 3629 h 3394995"/>
              <a:gd name="connsiteX0" fmla="*/ 0 w 2755214"/>
              <a:gd name="connsiteY0" fmla="*/ 3629 h 3392432"/>
              <a:gd name="connsiteX1" fmla="*/ 2743194 w 2755214"/>
              <a:gd name="connsiteY1" fmla="*/ 0 h 3392432"/>
              <a:gd name="connsiteX2" fmla="*/ 2755214 w 2755214"/>
              <a:gd name="connsiteY2" fmla="*/ 3392432 h 3392432"/>
              <a:gd name="connsiteX3" fmla="*/ 2659747 w 2755214"/>
              <a:gd name="connsiteY3" fmla="*/ 3390233 h 3392432"/>
              <a:gd name="connsiteX4" fmla="*/ 506818 w 2755214"/>
              <a:gd name="connsiteY4" fmla="*/ 2067800 h 3392432"/>
              <a:gd name="connsiteX5" fmla="*/ 0 w 2755214"/>
              <a:gd name="connsiteY5" fmla="*/ 3629 h 3392432"/>
              <a:gd name="connsiteX0" fmla="*/ 0 w 2755214"/>
              <a:gd name="connsiteY0" fmla="*/ 3629 h 3392432"/>
              <a:gd name="connsiteX1" fmla="*/ 2743194 w 2755214"/>
              <a:gd name="connsiteY1" fmla="*/ 0 h 3392432"/>
              <a:gd name="connsiteX2" fmla="*/ 2755214 w 2755214"/>
              <a:gd name="connsiteY2" fmla="*/ 3392432 h 3392432"/>
              <a:gd name="connsiteX3" fmla="*/ 506818 w 2755214"/>
              <a:gd name="connsiteY3" fmla="*/ 2067800 h 3392432"/>
              <a:gd name="connsiteX4" fmla="*/ 0 w 2755214"/>
              <a:gd name="connsiteY4" fmla="*/ 3629 h 3392432"/>
              <a:gd name="connsiteX0" fmla="*/ 0 w 2762929"/>
              <a:gd name="connsiteY0" fmla="*/ 0 h 3388803"/>
              <a:gd name="connsiteX1" fmla="*/ 2762244 w 2762929"/>
              <a:gd name="connsiteY1" fmla="*/ 5896 h 3388803"/>
              <a:gd name="connsiteX2" fmla="*/ 2755214 w 2762929"/>
              <a:gd name="connsiteY2" fmla="*/ 3388803 h 3388803"/>
              <a:gd name="connsiteX3" fmla="*/ 506818 w 2762929"/>
              <a:gd name="connsiteY3" fmla="*/ 2064171 h 3388803"/>
              <a:gd name="connsiteX4" fmla="*/ 0 w 2762929"/>
              <a:gd name="connsiteY4" fmla="*/ 0 h 338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2929" h="3388803">
                <a:moveTo>
                  <a:pt x="0" y="0"/>
                </a:moveTo>
                <a:lnTo>
                  <a:pt x="2762244" y="5896"/>
                </a:lnTo>
                <a:cubicBezTo>
                  <a:pt x="2766251" y="1136707"/>
                  <a:pt x="2751207" y="2257992"/>
                  <a:pt x="2755214" y="3388803"/>
                </a:cubicBezTo>
                <a:lnTo>
                  <a:pt x="506818" y="2064171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729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BFF2A5-D294-4434-8EEE-7B3938A51138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4C9DA9-22E4-4CDB-BA31-65F38451A3EB}"/>
              </a:ext>
            </a:extLst>
          </p:cNvPr>
          <p:cNvSpPr/>
          <p:nvPr userDrawn="1"/>
        </p:nvSpPr>
        <p:spPr>
          <a:xfrm>
            <a:off x="6155100" y="0"/>
            <a:ext cx="6036898" cy="6858000"/>
          </a:xfrm>
          <a:custGeom>
            <a:avLst/>
            <a:gdLst>
              <a:gd name="connsiteX0" fmla="*/ 126885 w 6036898"/>
              <a:gd name="connsiteY0" fmla="*/ 0 h 6858000"/>
              <a:gd name="connsiteX1" fmla="*/ 6036898 w 6036898"/>
              <a:gd name="connsiteY1" fmla="*/ 0 h 6858000"/>
              <a:gd name="connsiteX2" fmla="*/ 6036898 w 6036898"/>
              <a:gd name="connsiteY2" fmla="*/ 6858000 h 6858000"/>
              <a:gd name="connsiteX3" fmla="*/ 126885 w 6036898"/>
              <a:gd name="connsiteY3" fmla="*/ 6858000 h 6858000"/>
              <a:gd name="connsiteX4" fmla="*/ 126885 w 6036898"/>
              <a:gd name="connsiteY4" fmla="*/ 5529845 h 6858000"/>
              <a:gd name="connsiteX5" fmla="*/ 0 w 6036898"/>
              <a:gd name="connsiteY5" fmla="*/ 5335493 h 6858000"/>
              <a:gd name="connsiteX6" fmla="*/ 126885 w 6036898"/>
              <a:gd name="connsiteY6" fmla="*/ 51411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98" h="6858000">
                <a:moveTo>
                  <a:pt x="126885" y="0"/>
                </a:moveTo>
                <a:lnTo>
                  <a:pt x="6036898" y="0"/>
                </a:lnTo>
                <a:lnTo>
                  <a:pt x="6036898" y="6858000"/>
                </a:lnTo>
                <a:lnTo>
                  <a:pt x="126885" y="6858000"/>
                </a:lnTo>
                <a:lnTo>
                  <a:pt x="126885" y="5529845"/>
                </a:lnTo>
                <a:lnTo>
                  <a:pt x="0" y="5335493"/>
                </a:lnTo>
                <a:lnTo>
                  <a:pt x="126885" y="5141143"/>
                </a:lnTo>
                <a:close/>
              </a:path>
            </a:pathLst>
          </a:custGeom>
          <a:gradFill>
            <a:gsLst>
              <a:gs pos="0">
                <a:srgbClr val="2C96CE"/>
              </a:gs>
              <a:gs pos="100000">
                <a:srgbClr val="0CD9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7A301E-2172-4BC4-89AF-149F33EA13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06902" y="2324100"/>
            <a:ext cx="1437806" cy="3069707"/>
          </a:xfrm>
          <a:custGeom>
            <a:avLst/>
            <a:gdLst>
              <a:gd name="connsiteX0" fmla="*/ 146412 w 1437806"/>
              <a:gd name="connsiteY0" fmla="*/ 0 h 3069707"/>
              <a:gd name="connsiteX1" fmla="*/ 1291394 w 1437806"/>
              <a:gd name="connsiteY1" fmla="*/ 0 h 3069707"/>
              <a:gd name="connsiteX2" fmla="*/ 1437806 w 1437806"/>
              <a:gd name="connsiteY2" fmla="*/ 146412 h 3069707"/>
              <a:gd name="connsiteX3" fmla="*/ 1437806 w 1437806"/>
              <a:gd name="connsiteY3" fmla="*/ 2923295 h 3069707"/>
              <a:gd name="connsiteX4" fmla="*/ 1291394 w 1437806"/>
              <a:gd name="connsiteY4" fmla="*/ 3069707 h 3069707"/>
              <a:gd name="connsiteX5" fmla="*/ 146412 w 1437806"/>
              <a:gd name="connsiteY5" fmla="*/ 3069707 h 3069707"/>
              <a:gd name="connsiteX6" fmla="*/ 0 w 1437806"/>
              <a:gd name="connsiteY6" fmla="*/ 2923295 h 3069707"/>
              <a:gd name="connsiteX7" fmla="*/ 0 w 1437806"/>
              <a:gd name="connsiteY7" fmla="*/ 146412 h 3069707"/>
              <a:gd name="connsiteX8" fmla="*/ 146412 w 1437806"/>
              <a:gd name="connsiteY8" fmla="*/ 0 h 3069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7806" h="3069707">
                <a:moveTo>
                  <a:pt x="146412" y="0"/>
                </a:moveTo>
                <a:lnTo>
                  <a:pt x="1291394" y="0"/>
                </a:lnTo>
                <a:cubicBezTo>
                  <a:pt x="1372255" y="0"/>
                  <a:pt x="1437806" y="65551"/>
                  <a:pt x="1437806" y="146412"/>
                </a:cubicBezTo>
                <a:lnTo>
                  <a:pt x="1437806" y="2923295"/>
                </a:lnTo>
                <a:cubicBezTo>
                  <a:pt x="1437806" y="3004156"/>
                  <a:pt x="1372255" y="3069707"/>
                  <a:pt x="1291394" y="3069707"/>
                </a:cubicBezTo>
                <a:lnTo>
                  <a:pt x="146412" y="3069707"/>
                </a:lnTo>
                <a:cubicBezTo>
                  <a:pt x="65551" y="3069707"/>
                  <a:pt x="0" y="3004156"/>
                  <a:pt x="0" y="2923295"/>
                </a:cubicBezTo>
                <a:lnTo>
                  <a:pt x="0" y="146412"/>
                </a:lnTo>
                <a:cubicBezTo>
                  <a:pt x="0" y="65551"/>
                  <a:pt x="65551" y="0"/>
                  <a:pt x="14641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150AA8-86CA-44FB-AB8E-A3F6717CCE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91626" y="1538288"/>
            <a:ext cx="1909597" cy="4105275"/>
          </a:xfrm>
          <a:custGeom>
            <a:avLst/>
            <a:gdLst>
              <a:gd name="connsiteX0" fmla="*/ 194454 w 1909597"/>
              <a:gd name="connsiteY0" fmla="*/ 0 h 4105275"/>
              <a:gd name="connsiteX1" fmla="*/ 1715143 w 1909597"/>
              <a:gd name="connsiteY1" fmla="*/ 0 h 4105275"/>
              <a:gd name="connsiteX2" fmla="*/ 1909597 w 1909597"/>
              <a:gd name="connsiteY2" fmla="*/ 194454 h 4105275"/>
              <a:gd name="connsiteX3" fmla="*/ 1909597 w 1909597"/>
              <a:gd name="connsiteY3" fmla="*/ 3910821 h 4105275"/>
              <a:gd name="connsiteX4" fmla="*/ 1715143 w 1909597"/>
              <a:gd name="connsiteY4" fmla="*/ 4105275 h 4105275"/>
              <a:gd name="connsiteX5" fmla="*/ 194454 w 1909597"/>
              <a:gd name="connsiteY5" fmla="*/ 4105275 h 4105275"/>
              <a:gd name="connsiteX6" fmla="*/ 0 w 1909597"/>
              <a:gd name="connsiteY6" fmla="*/ 3910821 h 4105275"/>
              <a:gd name="connsiteX7" fmla="*/ 0 w 1909597"/>
              <a:gd name="connsiteY7" fmla="*/ 194454 h 4105275"/>
              <a:gd name="connsiteX8" fmla="*/ 194454 w 1909597"/>
              <a:gd name="connsiteY8" fmla="*/ 0 h 410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9597" h="4105275">
                <a:moveTo>
                  <a:pt x="194454" y="0"/>
                </a:moveTo>
                <a:lnTo>
                  <a:pt x="1715143" y="0"/>
                </a:lnTo>
                <a:cubicBezTo>
                  <a:pt x="1822537" y="0"/>
                  <a:pt x="1909597" y="87060"/>
                  <a:pt x="1909597" y="194454"/>
                </a:cubicBezTo>
                <a:lnTo>
                  <a:pt x="1909597" y="3910821"/>
                </a:lnTo>
                <a:cubicBezTo>
                  <a:pt x="1909597" y="4018215"/>
                  <a:pt x="1822537" y="4105275"/>
                  <a:pt x="1715143" y="4105275"/>
                </a:cubicBezTo>
                <a:lnTo>
                  <a:pt x="194454" y="4105275"/>
                </a:lnTo>
                <a:cubicBezTo>
                  <a:pt x="87060" y="4105275"/>
                  <a:pt x="0" y="4018215"/>
                  <a:pt x="0" y="3910821"/>
                </a:cubicBezTo>
                <a:lnTo>
                  <a:pt x="0" y="194454"/>
                </a:lnTo>
                <a:cubicBezTo>
                  <a:pt x="0" y="87060"/>
                  <a:pt x="87060" y="0"/>
                  <a:pt x="194454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5517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B6E45-EE43-4073-8E24-6CE916AC3503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E63CA7-8A46-4188-BD91-F012BE6A0E8D}"/>
              </a:ext>
            </a:extLst>
          </p:cNvPr>
          <p:cNvSpPr/>
          <p:nvPr userDrawn="1"/>
        </p:nvSpPr>
        <p:spPr>
          <a:xfrm flipH="1">
            <a:off x="-10087" y="0"/>
            <a:ext cx="5559549" cy="6858000"/>
          </a:xfrm>
          <a:custGeom>
            <a:avLst/>
            <a:gdLst>
              <a:gd name="connsiteX0" fmla="*/ 126885 w 6036898"/>
              <a:gd name="connsiteY0" fmla="*/ 0 h 6858000"/>
              <a:gd name="connsiteX1" fmla="*/ 6036898 w 6036898"/>
              <a:gd name="connsiteY1" fmla="*/ 0 h 6858000"/>
              <a:gd name="connsiteX2" fmla="*/ 6036898 w 6036898"/>
              <a:gd name="connsiteY2" fmla="*/ 6858000 h 6858000"/>
              <a:gd name="connsiteX3" fmla="*/ 126885 w 6036898"/>
              <a:gd name="connsiteY3" fmla="*/ 6858000 h 6858000"/>
              <a:gd name="connsiteX4" fmla="*/ 126885 w 6036898"/>
              <a:gd name="connsiteY4" fmla="*/ 5529845 h 6858000"/>
              <a:gd name="connsiteX5" fmla="*/ 0 w 6036898"/>
              <a:gd name="connsiteY5" fmla="*/ 5335493 h 6858000"/>
              <a:gd name="connsiteX6" fmla="*/ 126885 w 6036898"/>
              <a:gd name="connsiteY6" fmla="*/ 51411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98" h="6858000">
                <a:moveTo>
                  <a:pt x="126885" y="0"/>
                </a:moveTo>
                <a:lnTo>
                  <a:pt x="6036898" y="0"/>
                </a:lnTo>
                <a:lnTo>
                  <a:pt x="6036898" y="6858000"/>
                </a:lnTo>
                <a:lnTo>
                  <a:pt x="126885" y="6858000"/>
                </a:lnTo>
                <a:lnTo>
                  <a:pt x="126885" y="5529845"/>
                </a:lnTo>
                <a:lnTo>
                  <a:pt x="0" y="5335493"/>
                </a:lnTo>
                <a:lnTo>
                  <a:pt x="126885" y="5141143"/>
                </a:lnTo>
                <a:close/>
              </a:path>
            </a:pathLst>
          </a:custGeom>
          <a:gradFill>
            <a:gsLst>
              <a:gs pos="0">
                <a:srgbClr val="2C96CE"/>
              </a:gs>
              <a:gs pos="100000">
                <a:srgbClr val="0CD9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73B022-AD72-4F6A-964E-9403A060B8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2500" y="2298701"/>
            <a:ext cx="3556000" cy="2209800"/>
          </a:xfrm>
          <a:custGeom>
            <a:avLst/>
            <a:gdLst>
              <a:gd name="connsiteX0" fmla="*/ 0 w 3556000"/>
              <a:gd name="connsiteY0" fmla="*/ 0 h 2209800"/>
              <a:gd name="connsiteX1" fmla="*/ 3556000 w 3556000"/>
              <a:gd name="connsiteY1" fmla="*/ 0 h 2209800"/>
              <a:gd name="connsiteX2" fmla="*/ 3556000 w 3556000"/>
              <a:gd name="connsiteY2" fmla="*/ 2209800 h 2209800"/>
              <a:gd name="connsiteX3" fmla="*/ 0 w 3556000"/>
              <a:gd name="connsiteY3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2209800">
                <a:moveTo>
                  <a:pt x="0" y="0"/>
                </a:moveTo>
                <a:lnTo>
                  <a:pt x="3556000" y="0"/>
                </a:lnTo>
                <a:lnTo>
                  <a:pt x="3556000" y="2209800"/>
                </a:lnTo>
                <a:lnTo>
                  <a:pt x="0" y="22098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129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7BDFE7-25FF-4498-8683-1677A3405452}"/>
              </a:ext>
            </a:extLst>
          </p:cNvPr>
          <p:cNvSpPr/>
          <p:nvPr userDrawn="1"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9C7A4D0-E9B4-4347-B81E-98C490C2B6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4343400"/>
            <a:ext cx="12192002" cy="25145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67372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687572-0366-4881-BFA1-966919DEE28A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08DD9A-ADB9-4D56-BCA5-DB89559536DF}"/>
              </a:ext>
            </a:extLst>
          </p:cNvPr>
          <p:cNvSpPr/>
          <p:nvPr userDrawn="1"/>
        </p:nvSpPr>
        <p:spPr>
          <a:xfrm rot="16200000" flipH="1">
            <a:off x="5083045" y="-206245"/>
            <a:ext cx="2025910" cy="12192000"/>
          </a:xfrm>
          <a:custGeom>
            <a:avLst/>
            <a:gdLst>
              <a:gd name="connsiteX0" fmla="*/ 126885 w 6036898"/>
              <a:gd name="connsiteY0" fmla="*/ 0 h 6858000"/>
              <a:gd name="connsiteX1" fmla="*/ 6036898 w 6036898"/>
              <a:gd name="connsiteY1" fmla="*/ 0 h 6858000"/>
              <a:gd name="connsiteX2" fmla="*/ 6036898 w 6036898"/>
              <a:gd name="connsiteY2" fmla="*/ 6858000 h 6858000"/>
              <a:gd name="connsiteX3" fmla="*/ 126885 w 6036898"/>
              <a:gd name="connsiteY3" fmla="*/ 6858000 h 6858000"/>
              <a:gd name="connsiteX4" fmla="*/ 126885 w 6036898"/>
              <a:gd name="connsiteY4" fmla="*/ 5529845 h 6858000"/>
              <a:gd name="connsiteX5" fmla="*/ 0 w 6036898"/>
              <a:gd name="connsiteY5" fmla="*/ 5335493 h 6858000"/>
              <a:gd name="connsiteX6" fmla="*/ 126885 w 6036898"/>
              <a:gd name="connsiteY6" fmla="*/ 51411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98" h="6858000">
                <a:moveTo>
                  <a:pt x="126885" y="0"/>
                </a:moveTo>
                <a:lnTo>
                  <a:pt x="6036898" y="0"/>
                </a:lnTo>
                <a:lnTo>
                  <a:pt x="6036898" y="6858000"/>
                </a:lnTo>
                <a:lnTo>
                  <a:pt x="126885" y="6858000"/>
                </a:lnTo>
                <a:lnTo>
                  <a:pt x="126885" y="5529845"/>
                </a:lnTo>
                <a:lnTo>
                  <a:pt x="0" y="5335493"/>
                </a:lnTo>
                <a:lnTo>
                  <a:pt x="126885" y="5141143"/>
                </a:lnTo>
                <a:close/>
              </a:path>
            </a:pathLst>
          </a:custGeom>
          <a:gradFill>
            <a:gsLst>
              <a:gs pos="0">
                <a:srgbClr val="2C96CE"/>
              </a:gs>
              <a:gs pos="100000">
                <a:srgbClr val="0CD9B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D2782D-26AA-4E23-BCB0-773838745E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2632" y="3924301"/>
            <a:ext cx="1890518" cy="1181100"/>
          </a:xfrm>
          <a:custGeom>
            <a:avLst/>
            <a:gdLst>
              <a:gd name="connsiteX0" fmla="*/ 0 w 1890518"/>
              <a:gd name="connsiteY0" fmla="*/ 0 h 1181100"/>
              <a:gd name="connsiteX1" fmla="*/ 1890518 w 1890518"/>
              <a:gd name="connsiteY1" fmla="*/ 0 h 1181100"/>
              <a:gd name="connsiteX2" fmla="*/ 1890518 w 1890518"/>
              <a:gd name="connsiteY2" fmla="*/ 1181100 h 1181100"/>
              <a:gd name="connsiteX3" fmla="*/ 0 w 1890518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518" h="1181100">
                <a:moveTo>
                  <a:pt x="0" y="0"/>
                </a:moveTo>
                <a:lnTo>
                  <a:pt x="1890518" y="0"/>
                </a:lnTo>
                <a:lnTo>
                  <a:pt x="1890518" y="1181100"/>
                </a:lnTo>
                <a:lnTo>
                  <a:pt x="0" y="11811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65F2EA9-F74C-415C-964D-18B0AFEAD5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95775" y="3124200"/>
            <a:ext cx="3581400" cy="2255005"/>
          </a:xfrm>
          <a:custGeom>
            <a:avLst/>
            <a:gdLst>
              <a:gd name="connsiteX0" fmla="*/ 0 w 3581400"/>
              <a:gd name="connsiteY0" fmla="*/ 0 h 2255005"/>
              <a:gd name="connsiteX1" fmla="*/ 3581400 w 3581400"/>
              <a:gd name="connsiteY1" fmla="*/ 0 h 2255005"/>
              <a:gd name="connsiteX2" fmla="*/ 3581400 w 3581400"/>
              <a:gd name="connsiteY2" fmla="*/ 2255005 h 2255005"/>
              <a:gd name="connsiteX3" fmla="*/ 0 w 3581400"/>
              <a:gd name="connsiteY3" fmla="*/ 2255005 h 225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2255005">
                <a:moveTo>
                  <a:pt x="0" y="0"/>
                </a:moveTo>
                <a:lnTo>
                  <a:pt x="3581400" y="0"/>
                </a:lnTo>
                <a:lnTo>
                  <a:pt x="3581400" y="2255005"/>
                </a:lnTo>
                <a:lnTo>
                  <a:pt x="0" y="225500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2F8B26-C29E-4FBB-AB89-F7FCB281D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7738" y="3924301"/>
            <a:ext cx="1901630" cy="1181100"/>
          </a:xfrm>
          <a:custGeom>
            <a:avLst/>
            <a:gdLst>
              <a:gd name="connsiteX0" fmla="*/ 0 w 1901630"/>
              <a:gd name="connsiteY0" fmla="*/ 0 h 1181100"/>
              <a:gd name="connsiteX1" fmla="*/ 1901630 w 1901630"/>
              <a:gd name="connsiteY1" fmla="*/ 0 h 1181100"/>
              <a:gd name="connsiteX2" fmla="*/ 1901630 w 1901630"/>
              <a:gd name="connsiteY2" fmla="*/ 1181100 h 1181100"/>
              <a:gd name="connsiteX3" fmla="*/ 0 w 190163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630" h="1181100">
                <a:moveTo>
                  <a:pt x="0" y="0"/>
                </a:moveTo>
                <a:lnTo>
                  <a:pt x="1901630" y="0"/>
                </a:lnTo>
                <a:lnTo>
                  <a:pt x="1901630" y="1181100"/>
                </a:lnTo>
                <a:lnTo>
                  <a:pt x="0" y="11811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642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2718A8-4998-4627-9E2E-10306F78D0C9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295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63F516-6E80-48F1-8E76-FCF2AE2AFC5C}"/>
              </a:ext>
            </a:extLst>
          </p:cNvPr>
          <p:cNvSpPr/>
          <p:nvPr userDrawn="1"/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2672CD-DD15-435E-924D-916C12E161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27751" y="2364644"/>
            <a:ext cx="2155140" cy="2155140"/>
          </a:xfrm>
          <a:custGeom>
            <a:avLst/>
            <a:gdLst>
              <a:gd name="connsiteX0" fmla="*/ 1077570 w 2155140"/>
              <a:gd name="connsiteY0" fmla="*/ 0 h 2155140"/>
              <a:gd name="connsiteX1" fmla="*/ 2155140 w 2155140"/>
              <a:gd name="connsiteY1" fmla="*/ 1077570 h 2155140"/>
              <a:gd name="connsiteX2" fmla="*/ 1077570 w 2155140"/>
              <a:gd name="connsiteY2" fmla="*/ 2155140 h 2155140"/>
              <a:gd name="connsiteX3" fmla="*/ 0 w 2155140"/>
              <a:gd name="connsiteY3" fmla="*/ 1077570 h 2155140"/>
              <a:gd name="connsiteX4" fmla="*/ 1077570 w 2155140"/>
              <a:gd name="connsiteY4" fmla="*/ 0 h 215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140" h="2155140">
                <a:moveTo>
                  <a:pt x="1077570" y="0"/>
                </a:moveTo>
                <a:cubicBezTo>
                  <a:pt x="1672695" y="0"/>
                  <a:pt x="2155140" y="482445"/>
                  <a:pt x="2155140" y="1077570"/>
                </a:cubicBezTo>
                <a:cubicBezTo>
                  <a:pt x="2155140" y="1672695"/>
                  <a:pt x="1672695" y="2155140"/>
                  <a:pt x="1077570" y="2155140"/>
                </a:cubicBezTo>
                <a:cubicBezTo>
                  <a:pt x="482445" y="2155140"/>
                  <a:pt x="0" y="1672695"/>
                  <a:pt x="0" y="1077570"/>
                </a:cubicBezTo>
                <a:cubicBezTo>
                  <a:pt x="0" y="482445"/>
                  <a:pt x="482445" y="0"/>
                  <a:pt x="107757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465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0066BA-7C82-4024-8C24-BB9111C8297F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7A050DF-EF1D-47CE-ACA6-2D533F2AE8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829" y="514350"/>
            <a:ext cx="3540228" cy="29146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CBCC9F-6631-4B85-8E6F-E12BAD7C4E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82343" y="514350"/>
            <a:ext cx="3540228" cy="29146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21DB9CA-4F9B-48F8-ACD7-14D55018AE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857" y="514350"/>
            <a:ext cx="3540228" cy="291465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495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AB8CF8-7021-4055-9F52-3AB702DCF717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110A0-FA5C-4FE5-87B0-91A342BB2124}"/>
              </a:ext>
            </a:extLst>
          </p:cNvPr>
          <p:cNvSpPr/>
          <p:nvPr userDrawn="1"/>
        </p:nvSpPr>
        <p:spPr>
          <a:xfrm>
            <a:off x="655320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4317AE-D015-4CEC-BB8E-9EA92B37B8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3200" y="0"/>
            <a:ext cx="56388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CED663-7955-40A2-9B49-8062E7608D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7108" y="3676650"/>
            <a:ext cx="2229991" cy="1776274"/>
          </a:xfrm>
          <a:prstGeom prst="snip2Diag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177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615738-8B9E-4C3D-BF29-92249A4DCB63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93CDE0-5E53-480F-8FD2-171FB344FB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8720" y="853184"/>
            <a:ext cx="4423809" cy="4262777"/>
          </a:xfrm>
          <a:custGeom>
            <a:avLst/>
            <a:gdLst>
              <a:gd name="connsiteX0" fmla="*/ 371603 w 3516173"/>
              <a:gd name="connsiteY0" fmla="*/ 0 h 3388180"/>
              <a:gd name="connsiteX1" fmla="*/ 1841440 w 3516173"/>
              <a:gd name="connsiteY1" fmla="*/ 0 h 3388180"/>
              <a:gd name="connsiteX2" fmla="*/ 1841440 w 3516173"/>
              <a:gd name="connsiteY2" fmla="*/ 384997 h 3388180"/>
              <a:gd name="connsiteX3" fmla="*/ 3516173 w 3516173"/>
              <a:gd name="connsiteY3" fmla="*/ 384997 h 3388180"/>
              <a:gd name="connsiteX4" fmla="*/ 3516173 w 3516173"/>
              <a:gd name="connsiteY4" fmla="*/ 3063148 h 3388180"/>
              <a:gd name="connsiteX5" fmla="*/ 3191141 w 3516173"/>
              <a:gd name="connsiteY5" fmla="*/ 3388180 h 3388180"/>
              <a:gd name="connsiteX6" fmla="*/ 1827258 w 3516173"/>
              <a:gd name="connsiteY6" fmla="*/ 3388180 h 3388180"/>
              <a:gd name="connsiteX7" fmla="*/ 1827258 w 3516173"/>
              <a:gd name="connsiteY7" fmla="*/ 3221211 h 3388180"/>
              <a:gd name="connsiteX8" fmla="*/ 0 w 3516173"/>
              <a:gd name="connsiteY8" fmla="*/ 3221211 h 3388180"/>
              <a:gd name="connsiteX9" fmla="*/ 0 w 3516173"/>
              <a:gd name="connsiteY9" fmla="*/ 371603 h 33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6173" h="3388180">
                <a:moveTo>
                  <a:pt x="371603" y="0"/>
                </a:moveTo>
                <a:lnTo>
                  <a:pt x="1841440" y="0"/>
                </a:lnTo>
                <a:lnTo>
                  <a:pt x="1841440" y="384997"/>
                </a:lnTo>
                <a:lnTo>
                  <a:pt x="3516173" y="384997"/>
                </a:lnTo>
                <a:lnTo>
                  <a:pt x="3516173" y="3063148"/>
                </a:lnTo>
                <a:lnTo>
                  <a:pt x="3191141" y="3388180"/>
                </a:lnTo>
                <a:lnTo>
                  <a:pt x="1827258" y="3388180"/>
                </a:lnTo>
                <a:lnTo>
                  <a:pt x="1827258" y="3221211"/>
                </a:lnTo>
                <a:lnTo>
                  <a:pt x="0" y="3221211"/>
                </a:lnTo>
                <a:lnTo>
                  <a:pt x="0" y="3716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3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B7E192-4AD1-414C-853A-A84E159DE9C4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90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2AE1D6-2356-48E4-A7FB-1FBE7ED2A2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25060" y="0"/>
            <a:ext cx="3193763" cy="68579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818CB1-32EA-46ED-A675-20A7B370EAC2}"/>
              </a:ext>
            </a:extLst>
          </p:cNvPr>
          <p:cNvSpPr/>
          <p:nvPr userDrawn="1"/>
        </p:nvSpPr>
        <p:spPr>
          <a:xfrm rot="16200000">
            <a:off x="6542545" y="1208540"/>
            <a:ext cx="6858000" cy="4440915"/>
          </a:xfrm>
          <a:custGeom>
            <a:avLst/>
            <a:gdLst>
              <a:gd name="connsiteX0" fmla="*/ 6849114 w 6849114"/>
              <a:gd name="connsiteY0" fmla="*/ 349666 h 4440915"/>
              <a:gd name="connsiteX1" fmla="*/ 6849114 w 6849114"/>
              <a:gd name="connsiteY1" fmla="*/ 4440915 h 4440915"/>
              <a:gd name="connsiteX2" fmla="*/ 0 w 6849114"/>
              <a:gd name="connsiteY2" fmla="*/ 4440914 h 4440915"/>
              <a:gd name="connsiteX3" fmla="*/ 0 w 6849114"/>
              <a:gd name="connsiteY3" fmla="*/ 349665 h 4440915"/>
              <a:gd name="connsiteX4" fmla="*/ 4601436 w 6849114"/>
              <a:gd name="connsiteY4" fmla="*/ 349666 h 4440915"/>
              <a:gd name="connsiteX5" fmla="*/ 4910561 w 6849114"/>
              <a:gd name="connsiteY5" fmla="*/ 0 h 4440915"/>
              <a:gd name="connsiteX6" fmla="*/ 5219686 w 6849114"/>
              <a:gd name="connsiteY6" fmla="*/ 349666 h 444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9114" h="4440915">
                <a:moveTo>
                  <a:pt x="6849114" y="349666"/>
                </a:moveTo>
                <a:lnTo>
                  <a:pt x="6849114" y="4440915"/>
                </a:lnTo>
                <a:lnTo>
                  <a:pt x="0" y="4440914"/>
                </a:lnTo>
                <a:lnTo>
                  <a:pt x="0" y="349665"/>
                </a:lnTo>
                <a:lnTo>
                  <a:pt x="4601436" y="349666"/>
                </a:lnTo>
                <a:lnTo>
                  <a:pt x="4910561" y="0"/>
                </a:lnTo>
                <a:lnTo>
                  <a:pt x="5219686" y="349666"/>
                </a:lnTo>
                <a:close/>
              </a:path>
            </a:pathLst>
          </a:custGeom>
          <a:gradFill>
            <a:gsLst>
              <a:gs pos="0">
                <a:srgbClr val="4C4BE3"/>
              </a:gs>
              <a:gs pos="100000">
                <a:srgbClr val="0CCFB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59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77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A32FF-F382-4C2D-BC49-8CCCC81FCD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D1D605-13FE-4104-B04E-48BB89F68740}"/>
              </a:ext>
            </a:extLst>
          </p:cNvPr>
          <p:cNvSpPr/>
          <p:nvPr/>
        </p:nvSpPr>
        <p:spPr>
          <a:xfrm>
            <a:off x="0" y="0"/>
            <a:ext cx="12192000" cy="6813908"/>
          </a:xfrm>
          <a:prstGeom prst="rect">
            <a:avLst/>
          </a:prstGeom>
          <a:gradFill>
            <a:gsLst>
              <a:gs pos="0">
                <a:srgbClr val="064973">
                  <a:alpha val="60000"/>
                </a:srgbClr>
              </a:gs>
              <a:gs pos="57000">
                <a:srgbClr val="241047">
                  <a:alpha val="65000"/>
                </a:srgbClr>
              </a:gs>
              <a:gs pos="100000">
                <a:srgbClr val="000023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5AF93-7F00-4C1C-B2C3-76919B1787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E47E4">
                  <a:alpha val="90000"/>
                </a:srgbClr>
              </a:gs>
              <a:gs pos="100000">
                <a:srgbClr val="06D1B4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5314E-6B73-4D76-9BCD-489D61FEDAC2}"/>
              </a:ext>
            </a:extLst>
          </p:cNvPr>
          <p:cNvSpPr txBox="1"/>
          <p:nvPr/>
        </p:nvSpPr>
        <p:spPr>
          <a:xfrm>
            <a:off x="3131029" y="2264648"/>
            <a:ext cx="8254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bg1"/>
                </a:solidFill>
                <a:latin typeface="Mulish Black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Web Battle Royale</a:t>
            </a:r>
            <a:endParaRPr lang="en-ID" sz="7200" b="1" spc="300" dirty="0">
              <a:solidFill>
                <a:schemeClr val="bg1"/>
              </a:solidFill>
              <a:latin typeface="Mulish Black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4F1E20-52DB-4255-B050-3EE53ECF4EC7}"/>
              </a:ext>
            </a:extLst>
          </p:cNvPr>
          <p:cNvGrpSpPr/>
          <p:nvPr/>
        </p:nvGrpSpPr>
        <p:grpSpPr>
          <a:xfrm>
            <a:off x="3329998" y="3579388"/>
            <a:ext cx="3834650" cy="515225"/>
            <a:chOff x="1151999" y="3574195"/>
            <a:chExt cx="3834650" cy="515225"/>
          </a:xfrm>
        </p:grpSpPr>
        <p:sp>
          <p:nvSpPr>
            <p:cNvPr id="23" name="Rectangle: Diagonal Corners Snipped 22">
              <a:extLst>
                <a:ext uri="{FF2B5EF4-FFF2-40B4-BE49-F238E27FC236}">
                  <a16:creationId xmlns:a16="http://schemas.microsoft.com/office/drawing/2014/main" id="{2928426F-70F8-44AB-8FFC-6C8A8DFB4841}"/>
                </a:ext>
              </a:extLst>
            </p:cNvPr>
            <p:cNvSpPr/>
            <p:nvPr/>
          </p:nvSpPr>
          <p:spPr>
            <a:xfrm>
              <a:off x="1151999" y="3574195"/>
              <a:ext cx="3834650" cy="515225"/>
            </a:xfrm>
            <a:prstGeom prst="snip2DiagRect">
              <a:avLst>
                <a:gd name="adj1" fmla="val 0"/>
                <a:gd name="adj2" fmla="val 23137"/>
              </a:avLst>
            </a:prstGeom>
            <a:gradFill>
              <a:gsLst>
                <a:gs pos="0">
                  <a:srgbClr val="4E47E3"/>
                </a:gs>
                <a:gs pos="100000">
                  <a:srgbClr val="00DDAF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8C51B1-4414-4BBA-BF8C-9F5E75A65692}"/>
                </a:ext>
              </a:extLst>
            </p:cNvPr>
            <p:cNvSpPr txBox="1"/>
            <p:nvPr/>
          </p:nvSpPr>
          <p:spPr>
            <a:xfrm>
              <a:off x="1151999" y="3627495"/>
              <a:ext cx="3834650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코리아 </a:t>
              </a:r>
              <a:r>
                <a:rPr lang="en-US" altLang="ko-KR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</a:t>
              </a: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아카데미 </a:t>
              </a:r>
              <a:r>
                <a:rPr lang="ko-KR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웹개발</a:t>
              </a: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</a:t>
              </a:r>
              <a:r>
                <a:rPr lang="ko-KR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황인하</a:t>
              </a:r>
              <a:endPara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C74620-6D7F-407A-8B73-8CC5283B1B4F}"/>
              </a:ext>
            </a:extLst>
          </p:cNvPr>
          <p:cNvCxnSpPr>
            <a:cxnSpLocks/>
          </p:cNvCxnSpPr>
          <p:nvPr/>
        </p:nvCxnSpPr>
        <p:spPr>
          <a:xfrm>
            <a:off x="544884" y="387519"/>
            <a:ext cx="0" cy="993057"/>
          </a:xfrm>
          <a:prstGeom prst="line">
            <a:avLst/>
          </a:prstGeom>
          <a:ln w="3175"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9E90E2-FEFB-498A-A32D-738DD73F3FA1}"/>
              </a:ext>
            </a:extLst>
          </p:cNvPr>
          <p:cNvSpPr txBox="1"/>
          <p:nvPr/>
        </p:nvSpPr>
        <p:spPr>
          <a:xfrm>
            <a:off x="737910" y="387519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alpha val="3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endParaRPr lang="en-ID" sz="2000" b="1" dirty="0">
              <a:solidFill>
                <a:schemeClr val="bg1">
                  <a:alpha val="3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35">
            <a:extLst>
              <a:ext uri="{FF2B5EF4-FFF2-40B4-BE49-F238E27FC236}">
                <a16:creationId xmlns:a16="http://schemas.microsoft.com/office/drawing/2014/main" id="{A12B9FFE-B207-499B-BBBE-936C7FC8BB60}"/>
              </a:ext>
            </a:extLst>
          </p:cNvPr>
          <p:cNvSpPr>
            <a:spLocks noEditPoints="1"/>
          </p:cNvSpPr>
          <p:nvPr/>
        </p:nvSpPr>
        <p:spPr bwMode="auto">
          <a:xfrm>
            <a:off x="11664258" y="360557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F5D271-63F1-4553-AC38-C0DFD7E06B47}"/>
              </a:ext>
            </a:extLst>
          </p:cNvPr>
          <p:cNvSpPr txBox="1"/>
          <p:nvPr/>
        </p:nvSpPr>
        <p:spPr>
          <a:xfrm>
            <a:off x="482395" y="6142576"/>
            <a:ext cx="1703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D7C19B-3740-421E-9BF3-4D0562376329}"/>
              </a:ext>
            </a:extLst>
          </p:cNvPr>
          <p:cNvCxnSpPr>
            <a:cxnSpLocks/>
          </p:cNvCxnSpPr>
          <p:nvPr/>
        </p:nvCxnSpPr>
        <p:spPr>
          <a:xfrm>
            <a:off x="11385344" y="0"/>
            <a:ext cx="0" cy="685800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C37BD2-CDE3-43E0-A119-3BBA32016CC4}"/>
              </a:ext>
            </a:extLst>
          </p:cNvPr>
          <p:cNvGrpSpPr/>
          <p:nvPr/>
        </p:nvGrpSpPr>
        <p:grpSpPr>
          <a:xfrm>
            <a:off x="11702982" y="5575386"/>
            <a:ext cx="249049" cy="999492"/>
            <a:chOff x="3290887" y="3907119"/>
            <a:chExt cx="557213" cy="2236228"/>
          </a:xfrm>
        </p:grpSpPr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6DC3816C-0444-4F4B-B0CC-92E510E09FA3}"/>
                </a:ext>
              </a:extLst>
            </p:cNvPr>
            <p:cNvSpPr/>
            <p:nvPr/>
          </p:nvSpPr>
          <p:spPr>
            <a:xfrm>
              <a:off x="3290887" y="3907119"/>
              <a:ext cx="557213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6995"/>
                  </a:moveTo>
                  <a:cubicBezTo>
                    <a:pt x="15586" y="7241"/>
                    <a:pt x="15095" y="7364"/>
                    <a:pt x="14605" y="7486"/>
                  </a:cubicBezTo>
                  <a:cubicBezTo>
                    <a:pt x="14236" y="7118"/>
                    <a:pt x="13745" y="6873"/>
                    <a:pt x="13132" y="6873"/>
                  </a:cubicBezTo>
                  <a:cubicBezTo>
                    <a:pt x="12027" y="6873"/>
                    <a:pt x="11168" y="7732"/>
                    <a:pt x="11168" y="8836"/>
                  </a:cubicBezTo>
                  <a:cubicBezTo>
                    <a:pt x="11168" y="8959"/>
                    <a:pt x="11168" y="9205"/>
                    <a:pt x="11168" y="9327"/>
                  </a:cubicBezTo>
                  <a:cubicBezTo>
                    <a:pt x="9573" y="9205"/>
                    <a:pt x="8100" y="8468"/>
                    <a:pt x="7118" y="7241"/>
                  </a:cubicBezTo>
                  <a:cubicBezTo>
                    <a:pt x="6873" y="7486"/>
                    <a:pt x="6750" y="7855"/>
                    <a:pt x="6750" y="8223"/>
                  </a:cubicBezTo>
                  <a:cubicBezTo>
                    <a:pt x="6750" y="8959"/>
                    <a:pt x="7118" y="9573"/>
                    <a:pt x="7732" y="9941"/>
                  </a:cubicBezTo>
                  <a:cubicBezTo>
                    <a:pt x="7364" y="9818"/>
                    <a:pt x="6995" y="9818"/>
                    <a:pt x="6750" y="9695"/>
                  </a:cubicBezTo>
                  <a:cubicBezTo>
                    <a:pt x="6750" y="9695"/>
                    <a:pt x="6750" y="9695"/>
                    <a:pt x="6750" y="9695"/>
                  </a:cubicBezTo>
                  <a:cubicBezTo>
                    <a:pt x="6750" y="10677"/>
                    <a:pt x="7486" y="11414"/>
                    <a:pt x="8345" y="11659"/>
                  </a:cubicBezTo>
                  <a:cubicBezTo>
                    <a:pt x="8223" y="11659"/>
                    <a:pt x="8100" y="11659"/>
                    <a:pt x="7855" y="11659"/>
                  </a:cubicBezTo>
                  <a:cubicBezTo>
                    <a:pt x="7732" y="11659"/>
                    <a:pt x="7609" y="11659"/>
                    <a:pt x="7486" y="11659"/>
                  </a:cubicBezTo>
                  <a:cubicBezTo>
                    <a:pt x="7732" y="12395"/>
                    <a:pt x="8468" y="13009"/>
                    <a:pt x="9327" y="13009"/>
                  </a:cubicBezTo>
                  <a:cubicBezTo>
                    <a:pt x="8714" y="13500"/>
                    <a:pt x="7855" y="13868"/>
                    <a:pt x="6873" y="13868"/>
                  </a:cubicBezTo>
                  <a:cubicBezTo>
                    <a:pt x="6750" y="13868"/>
                    <a:pt x="6505" y="13868"/>
                    <a:pt x="6382" y="13868"/>
                  </a:cubicBezTo>
                  <a:cubicBezTo>
                    <a:pt x="7241" y="14359"/>
                    <a:pt x="8345" y="14727"/>
                    <a:pt x="9450" y="14727"/>
                  </a:cubicBezTo>
                  <a:cubicBezTo>
                    <a:pt x="13132" y="14727"/>
                    <a:pt x="15218" y="11659"/>
                    <a:pt x="15218" y="9082"/>
                  </a:cubicBezTo>
                  <a:cubicBezTo>
                    <a:pt x="15218" y="8959"/>
                    <a:pt x="15218" y="8959"/>
                    <a:pt x="15218" y="8836"/>
                  </a:cubicBezTo>
                  <a:cubicBezTo>
                    <a:pt x="15586" y="8591"/>
                    <a:pt x="15955" y="8223"/>
                    <a:pt x="16200" y="7855"/>
                  </a:cubicBezTo>
                  <a:cubicBezTo>
                    <a:pt x="15832" y="7977"/>
                    <a:pt x="15464" y="8100"/>
                    <a:pt x="15095" y="8100"/>
                  </a:cubicBezTo>
                  <a:cubicBezTo>
                    <a:pt x="15464" y="7855"/>
                    <a:pt x="15832" y="7486"/>
                    <a:pt x="15955" y="6995"/>
                  </a:cubicBezTo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0D9438E3-1774-4DC4-BAE2-7D132CB1FCEE}"/>
                </a:ext>
              </a:extLst>
            </p:cNvPr>
            <p:cNvSpPr/>
            <p:nvPr/>
          </p:nvSpPr>
          <p:spPr>
            <a:xfrm>
              <a:off x="3290887" y="4746626"/>
              <a:ext cx="555626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  <a:moveTo>
                    <a:pt x="11782" y="8468"/>
                  </a:moveTo>
                  <a:cubicBezTo>
                    <a:pt x="11782" y="8100"/>
                    <a:pt x="11782" y="7855"/>
                    <a:pt x="12395" y="7855"/>
                  </a:cubicBezTo>
                  <a:cubicBezTo>
                    <a:pt x="13255" y="7855"/>
                    <a:pt x="13255" y="7855"/>
                    <a:pt x="13255" y="7855"/>
                  </a:cubicBezTo>
                  <a:cubicBezTo>
                    <a:pt x="13255" y="6382"/>
                    <a:pt x="13255" y="6382"/>
                    <a:pt x="13255" y="6382"/>
                  </a:cubicBezTo>
                  <a:cubicBezTo>
                    <a:pt x="11905" y="6382"/>
                    <a:pt x="11905" y="6382"/>
                    <a:pt x="11905" y="6382"/>
                  </a:cubicBezTo>
                  <a:cubicBezTo>
                    <a:pt x="10309" y="6382"/>
                    <a:pt x="9818" y="7118"/>
                    <a:pt x="9818" y="8345"/>
                  </a:cubicBezTo>
                  <a:cubicBezTo>
                    <a:pt x="9818" y="9327"/>
                    <a:pt x="9818" y="9327"/>
                    <a:pt x="9818" y="9327"/>
                  </a:cubicBezTo>
                  <a:cubicBezTo>
                    <a:pt x="8836" y="9327"/>
                    <a:pt x="8836" y="9327"/>
                    <a:pt x="8836" y="9327"/>
                  </a:cubicBezTo>
                  <a:cubicBezTo>
                    <a:pt x="8836" y="10800"/>
                    <a:pt x="8836" y="10800"/>
                    <a:pt x="8836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5218"/>
                    <a:pt x="9818" y="15218"/>
                    <a:pt x="9818" y="15218"/>
                  </a:cubicBezTo>
                  <a:cubicBezTo>
                    <a:pt x="11782" y="15218"/>
                    <a:pt x="11782" y="15218"/>
                    <a:pt x="11782" y="15218"/>
                  </a:cubicBezTo>
                  <a:cubicBezTo>
                    <a:pt x="11782" y="10800"/>
                    <a:pt x="11782" y="10800"/>
                    <a:pt x="11782" y="10800"/>
                  </a:cubicBezTo>
                  <a:cubicBezTo>
                    <a:pt x="13132" y="10800"/>
                    <a:pt x="13132" y="10800"/>
                    <a:pt x="13132" y="10800"/>
                  </a:cubicBezTo>
                  <a:cubicBezTo>
                    <a:pt x="13255" y="9327"/>
                    <a:pt x="13255" y="9327"/>
                    <a:pt x="13255" y="9327"/>
                  </a:cubicBezTo>
                  <a:cubicBezTo>
                    <a:pt x="11782" y="9327"/>
                    <a:pt x="11782" y="9327"/>
                    <a:pt x="11782" y="9327"/>
                  </a:cubicBezTo>
                  <a:lnTo>
                    <a:pt x="11782" y="846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A100BAD1-BC0D-4E4B-8A16-08E97F40DCBC}"/>
                </a:ext>
              </a:extLst>
            </p:cNvPr>
            <p:cNvSpPr/>
            <p:nvPr/>
          </p:nvSpPr>
          <p:spPr>
            <a:xfrm>
              <a:off x="3290887" y="5586133"/>
              <a:ext cx="555625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6873"/>
                  </a:moveTo>
                  <a:cubicBezTo>
                    <a:pt x="7364" y="6873"/>
                    <a:pt x="6873" y="7364"/>
                    <a:pt x="6873" y="7855"/>
                  </a:cubicBezTo>
                  <a:cubicBezTo>
                    <a:pt x="6873" y="8345"/>
                    <a:pt x="7364" y="8836"/>
                    <a:pt x="7855" y="8836"/>
                  </a:cubicBezTo>
                  <a:cubicBezTo>
                    <a:pt x="8345" y="8836"/>
                    <a:pt x="8836" y="8345"/>
                    <a:pt x="8836" y="7855"/>
                  </a:cubicBezTo>
                  <a:cubicBezTo>
                    <a:pt x="8836" y="7364"/>
                    <a:pt x="8345" y="6873"/>
                    <a:pt x="7855" y="6873"/>
                  </a:cubicBezTo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  <a:moveTo>
                    <a:pt x="6873" y="14727"/>
                  </a:moveTo>
                  <a:cubicBezTo>
                    <a:pt x="8836" y="14727"/>
                    <a:pt x="8836" y="14727"/>
                    <a:pt x="8836" y="14727"/>
                  </a:cubicBezTo>
                  <a:cubicBezTo>
                    <a:pt x="8836" y="9327"/>
                    <a:pt x="8836" y="9327"/>
                    <a:pt x="8836" y="9327"/>
                  </a:cubicBezTo>
                  <a:cubicBezTo>
                    <a:pt x="6873" y="9327"/>
                    <a:pt x="6873" y="9327"/>
                    <a:pt x="6873" y="9327"/>
                  </a:cubicBezTo>
                  <a:lnTo>
                    <a:pt x="6873" y="14727"/>
                  </a:lnTo>
                  <a:close/>
                  <a:moveTo>
                    <a:pt x="13377" y="9327"/>
                  </a:moveTo>
                  <a:cubicBezTo>
                    <a:pt x="12027" y="9327"/>
                    <a:pt x="11782" y="10186"/>
                    <a:pt x="11782" y="10186"/>
                  </a:cubicBezTo>
                  <a:cubicBezTo>
                    <a:pt x="11782" y="9327"/>
                    <a:pt x="11782" y="9327"/>
                    <a:pt x="11782" y="9327"/>
                  </a:cubicBezTo>
                  <a:cubicBezTo>
                    <a:pt x="9818" y="9327"/>
                    <a:pt x="9818" y="9327"/>
                    <a:pt x="9818" y="9327"/>
                  </a:cubicBezTo>
                  <a:cubicBezTo>
                    <a:pt x="9818" y="14727"/>
                    <a:pt x="9818" y="14727"/>
                    <a:pt x="9818" y="14727"/>
                  </a:cubicBezTo>
                  <a:cubicBezTo>
                    <a:pt x="11782" y="14727"/>
                    <a:pt x="11782" y="14727"/>
                    <a:pt x="11782" y="14727"/>
                  </a:cubicBezTo>
                  <a:cubicBezTo>
                    <a:pt x="11782" y="11782"/>
                    <a:pt x="11782" y="11782"/>
                    <a:pt x="11782" y="11782"/>
                  </a:cubicBezTo>
                  <a:cubicBezTo>
                    <a:pt x="11782" y="11782"/>
                    <a:pt x="11782" y="10800"/>
                    <a:pt x="12641" y="10800"/>
                  </a:cubicBezTo>
                  <a:cubicBezTo>
                    <a:pt x="13132" y="10800"/>
                    <a:pt x="13255" y="11291"/>
                    <a:pt x="13255" y="11782"/>
                  </a:cubicBezTo>
                  <a:cubicBezTo>
                    <a:pt x="13255" y="14727"/>
                    <a:pt x="13255" y="14727"/>
                    <a:pt x="13255" y="14727"/>
                  </a:cubicBezTo>
                  <a:cubicBezTo>
                    <a:pt x="15218" y="14727"/>
                    <a:pt x="15218" y="14727"/>
                    <a:pt x="15218" y="14727"/>
                  </a:cubicBezTo>
                  <a:cubicBezTo>
                    <a:pt x="15218" y="11782"/>
                    <a:pt x="15218" y="11782"/>
                    <a:pt x="15218" y="11782"/>
                  </a:cubicBezTo>
                  <a:cubicBezTo>
                    <a:pt x="15218" y="10186"/>
                    <a:pt x="14605" y="9327"/>
                    <a:pt x="13377" y="93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7CE5B8C-6E92-4EB5-81EC-CDCC4737964B}"/>
              </a:ext>
            </a:extLst>
          </p:cNvPr>
          <p:cNvSpPr txBox="1"/>
          <p:nvPr/>
        </p:nvSpPr>
        <p:spPr>
          <a:xfrm rot="16200000">
            <a:off x="10767761" y="3298195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www.webbattleroyale.com</a:t>
            </a:r>
            <a:endParaRPr lang="en-ID" sz="1100" spc="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BA3671-18D1-422E-817E-B7A772369C7D}"/>
              </a:ext>
            </a:extLst>
          </p:cNvPr>
          <p:cNvGrpSpPr/>
          <p:nvPr/>
        </p:nvGrpSpPr>
        <p:grpSpPr>
          <a:xfrm>
            <a:off x="1506069" y="2493962"/>
            <a:ext cx="1164529" cy="1308495"/>
            <a:chOff x="10258425" y="5070283"/>
            <a:chExt cx="438150" cy="4923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0B93E4-83AE-4806-81EC-DAB8CFCB137C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0E80F61-8313-48E1-A112-05BCDA1444C5}"/>
                  </a:ext>
                </a:extLst>
              </p:cNvPr>
              <p:cNvSpPr/>
              <p:nvPr/>
            </p:nvSpPr>
            <p:spPr>
              <a:xfrm>
                <a:off x="10339082" y="5205108"/>
                <a:ext cx="276836" cy="276836"/>
              </a:xfrm>
              <a:prstGeom prst="ellipse">
                <a:avLst/>
              </a:prstGeom>
              <a:no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CDCF71B-6510-4D59-A6C5-D6441CED46C3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6A1FE97-17F2-44E3-A954-FF19FCD0A0B9}"/>
                </a:ext>
              </a:extLst>
            </p:cNvPr>
            <p:cNvSpPr/>
            <p:nvPr/>
          </p:nvSpPr>
          <p:spPr>
            <a:xfrm>
              <a:off x="10431661" y="5070283"/>
              <a:ext cx="91679" cy="318446"/>
            </a:xfrm>
            <a:prstGeom prst="roundRect">
              <a:avLst>
                <a:gd name="adj" fmla="val 50000"/>
              </a:avLst>
            </a:prstGeom>
            <a:solidFill>
              <a:srgbClr val="4554CC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0448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7A6B027C-0B2E-4F41-9530-141A4365EE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적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조우 </a:t>
            </a:r>
            <a:r>
              <a:rPr lang="en-US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 </a:t>
            </a:r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공격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장소 이동 혹은 주변 탐색기능에 부여되는 랜덤 변수에 따른 적 조우 및 공격버튼을 통한 비동기 통신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- 08/13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BA9688EF-EF70-41A7-A071-81BE471F4E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441D4EE9-BA8D-4CDE-8B3E-CFBEB960D5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9055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EBE27793-6AA8-408C-ABA2-2B6B44F978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12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46FF4E6-8A0A-419A-BAD5-8BFEF20F65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20" y="1"/>
            <a:ext cx="8248179" cy="428539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적 사망</a:t>
            </a:r>
            <a:r>
              <a:rPr lang="en-ID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 / </a:t>
            </a: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아이템 습득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공격 및 스킬 사용을 통한 피해 발생 후 사망 시 비동기 통신을 통한 적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스테이터스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창을 아이템 목록으로 변경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- 09/13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5FAB49F5-6341-4818-921E-4E92ADB8A5A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9055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792F3169-0C50-4AD2-A0CE-957ABFE84B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C23E7DB0-5219-4429-81F8-396EE2C801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405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3A6ED42-0CA5-4FEB-BE68-4C1E267AC9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우승 및 </a:t>
            </a:r>
            <a:r>
              <a:rPr lang="en-ID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 </a:t>
            </a: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게임 종료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전 캐릭터 생존 여부 확인을 통한 우승자 확인 및 페이지 이동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- 10/13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C4ED331A-42A5-447E-B9E8-1DAF3974DF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r="9073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0939F401-9B99-40B9-96AF-95B14DFCF8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0DE38E70-A8EB-4891-8D09-6051B02861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9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78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4CEE184-2A38-4B41-A651-3DE94E0E79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6" b="4086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게임 진행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로그 기록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게임 시작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종료와 더불어 게임 진행 시 캐릭터 생성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및 사망에 따른 로그 기록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- 11/13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00EC6040-A56D-4E63-9B82-3999D713C7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r="9055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046EACAA-613B-45AD-BDCE-342436DEB6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99EECC71-1B44-4835-BF5C-5EB30FFE01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r="90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023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5B557CEC-9B8A-4F83-AF48-F61BCC261B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우승자 랭킹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게임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회차에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따른 우승자 데이터 저장 후 우승자 목록 저장 및 출력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- 12/13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E14F57AB-BAB6-4B84-8B88-F7B29C6DBC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EEF1B61D-8F4F-4D0A-82E4-D0B10EB88D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525337B6-344A-4409-AE3E-72A7AE69C9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r="9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178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207833B-B32F-4C79-8426-E5CB9DA5E1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게임 데이터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초기화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새로운 게임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회차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생성 및 기존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회차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게임 데이터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TRUNCATE</a:t>
            </a:r>
            <a:r>
              <a:rPr lang="ko-KR" altLang="en-US" sz="110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로 삭제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- 13/13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C6004816-CDD3-4946-ABAE-FD7C95D42D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7" r="9037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E037EF20-93B0-485C-8F60-042E456D3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914AA4F6-A046-4505-8A68-3B251E8F30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748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5B143B-E5F0-4B43-A88D-A8D82DCE58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B4175-B360-48BE-9C74-4B77B29D3D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449DE">
                  <a:alpha val="85000"/>
                </a:srgbClr>
              </a:gs>
              <a:gs pos="48000">
                <a:srgbClr val="409BDB">
                  <a:alpha val="90000"/>
                </a:srgbClr>
              </a:gs>
              <a:gs pos="100000">
                <a:srgbClr val="0FCBBA">
                  <a:alpha val="9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20A45-DED9-4B96-8422-2A79019AC302}"/>
              </a:ext>
            </a:extLst>
          </p:cNvPr>
          <p:cNvSpPr txBox="1"/>
          <p:nvPr/>
        </p:nvSpPr>
        <p:spPr>
          <a:xfrm>
            <a:off x="2467006" y="2236083"/>
            <a:ext cx="6602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7200" b="1" spc="300" dirty="0">
                <a:solidFill>
                  <a:schemeClr val="bg1"/>
                </a:solidFill>
                <a:latin typeface="Mulish Black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</a:t>
            </a:r>
            <a:endParaRPr lang="en-US" sz="7200" b="1" spc="300" dirty="0">
              <a:solidFill>
                <a:schemeClr val="bg1"/>
              </a:solidFill>
              <a:latin typeface="Mulish Black" pitchFamily="2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ED7F47-73DE-49B1-A964-1E12C3B385E1}"/>
              </a:ext>
            </a:extLst>
          </p:cNvPr>
          <p:cNvSpPr/>
          <p:nvPr/>
        </p:nvSpPr>
        <p:spPr>
          <a:xfrm>
            <a:off x="6265563" y="5516157"/>
            <a:ext cx="4174105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 eu tempor purus. Nunc a leo magna, sit amet consequat risus. Etiam faucibus tortor a ipsum vehicula sed hendrerit eros suscipit.</a:t>
            </a:r>
            <a:r>
              <a:rPr lang="id-ID"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 nequ</a:t>
            </a:r>
            <a:endParaRPr lang="en-US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Freeform 35">
            <a:extLst>
              <a:ext uri="{FF2B5EF4-FFF2-40B4-BE49-F238E27FC236}">
                <a16:creationId xmlns:a16="http://schemas.microsoft.com/office/drawing/2014/main" id="{49CD9944-5BE4-46FF-9F70-A22AAC0BAED6}"/>
              </a:ext>
            </a:extLst>
          </p:cNvPr>
          <p:cNvSpPr>
            <a:spLocks noEditPoints="1"/>
          </p:cNvSpPr>
          <p:nvPr/>
        </p:nvSpPr>
        <p:spPr bwMode="auto">
          <a:xfrm>
            <a:off x="298969" y="282400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01E60-B164-4A2F-8976-A990555EC14F}"/>
              </a:ext>
            </a:extLst>
          </p:cNvPr>
          <p:cNvCxnSpPr>
            <a:cxnSpLocks/>
          </p:cNvCxnSpPr>
          <p:nvPr/>
        </p:nvCxnSpPr>
        <p:spPr>
          <a:xfrm>
            <a:off x="754933" y="0"/>
            <a:ext cx="0" cy="6858000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ECC308-B078-4A84-A796-55AC6B41EFAC}"/>
              </a:ext>
            </a:extLst>
          </p:cNvPr>
          <p:cNvGrpSpPr/>
          <p:nvPr/>
        </p:nvGrpSpPr>
        <p:grpSpPr>
          <a:xfrm>
            <a:off x="283924" y="5554447"/>
            <a:ext cx="249049" cy="999492"/>
            <a:chOff x="3290887" y="3907119"/>
            <a:chExt cx="557213" cy="2236228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56948046-5E65-4084-B52D-E8864D56AAC7}"/>
                </a:ext>
              </a:extLst>
            </p:cNvPr>
            <p:cNvSpPr/>
            <p:nvPr/>
          </p:nvSpPr>
          <p:spPr>
            <a:xfrm>
              <a:off x="3290887" y="3907119"/>
              <a:ext cx="557213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6995"/>
                  </a:moveTo>
                  <a:cubicBezTo>
                    <a:pt x="15586" y="7241"/>
                    <a:pt x="15095" y="7364"/>
                    <a:pt x="14605" y="7486"/>
                  </a:cubicBezTo>
                  <a:cubicBezTo>
                    <a:pt x="14236" y="7118"/>
                    <a:pt x="13745" y="6873"/>
                    <a:pt x="13132" y="6873"/>
                  </a:cubicBezTo>
                  <a:cubicBezTo>
                    <a:pt x="12027" y="6873"/>
                    <a:pt x="11168" y="7732"/>
                    <a:pt x="11168" y="8836"/>
                  </a:cubicBezTo>
                  <a:cubicBezTo>
                    <a:pt x="11168" y="8959"/>
                    <a:pt x="11168" y="9205"/>
                    <a:pt x="11168" y="9327"/>
                  </a:cubicBezTo>
                  <a:cubicBezTo>
                    <a:pt x="9573" y="9205"/>
                    <a:pt x="8100" y="8468"/>
                    <a:pt x="7118" y="7241"/>
                  </a:cubicBezTo>
                  <a:cubicBezTo>
                    <a:pt x="6873" y="7486"/>
                    <a:pt x="6750" y="7855"/>
                    <a:pt x="6750" y="8223"/>
                  </a:cubicBezTo>
                  <a:cubicBezTo>
                    <a:pt x="6750" y="8959"/>
                    <a:pt x="7118" y="9573"/>
                    <a:pt x="7732" y="9941"/>
                  </a:cubicBezTo>
                  <a:cubicBezTo>
                    <a:pt x="7364" y="9818"/>
                    <a:pt x="6995" y="9818"/>
                    <a:pt x="6750" y="9695"/>
                  </a:cubicBezTo>
                  <a:cubicBezTo>
                    <a:pt x="6750" y="9695"/>
                    <a:pt x="6750" y="9695"/>
                    <a:pt x="6750" y="9695"/>
                  </a:cubicBezTo>
                  <a:cubicBezTo>
                    <a:pt x="6750" y="10677"/>
                    <a:pt x="7486" y="11414"/>
                    <a:pt x="8345" y="11659"/>
                  </a:cubicBezTo>
                  <a:cubicBezTo>
                    <a:pt x="8223" y="11659"/>
                    <a:pt x="8100" y="11659"/>
                    <a:pt x="7855" y="11659"/>
                  </a:cubicBezTo>
                  <a:cubicBezTo>
                    <a:pt x="7732" y="11659"/>
                    <a:pt x="7609" y="11659"/>
                    <a:pt x="7486" y="11659"/>
                  </a:cubicBezTo>
                  <a:cubicBezTo>
                    <a:pt x="7732" y="12395"/>
                    <a:pt x="8468" y="13009"/>
                    <a:pt x="9327" y="13009"/>
                  </a:cubicBezTo>
                  <a:cubicBezTo>
                    <a:pt x="8714" y="13500"/>
                    <a:pt x="7855" y="13868"/>
                    <a:pt x="6873" y="13868"/>
                  </a:cubicBezTo>
                  <a:cubicBezTo>
                    <a:pt x="6750" y="13868"/>
                    <a:pt x="6505" y="13868"/>
                    <a:pt x="6382" y="13868"/>
                  </a:cubicBezTo>
                  <a:cubicBezTo>
                    <a:pt x="7241" y="14359"/>
                    <a:pt x="8345" y="14727"/>
                    <a:pt x="9450" y="14727"/>
                  </a:cubicBezTo>
                  <a:cubicBezTo>
                    <a:pt x="13132" y="14727"/>
                    <a:pt x="15218" y="11659"/>
                    <a:pt x="15218" y="9082"/>
                  </a:cubicBezTo>
                  <a:cubicBezTo>
                    <a:pt x="15218" y="8959"/>
                    <a:pt x="15218" y="8959"/>
                    <a:pt x="15218" y="8836"/>
                  </a:cubicBezTo>
                  <a:cubicBezTo>
                    <a:pt x="15586" y="8591"/>
                    <a:pt x="15955" y="8223"/>
                    <a:pt x="16200" y="7855"/>
                  </a:cubicBezTo>
                  <a:cubicBezTo>
                    <a:pt x="15832" y="7977"/>
                    <a:pt x="15464" y="8100"/>
                    <a:pt x="15095" y="8100"/>
                  </a:cubicBezTo>
                  <a:cubicBezTo>
                    <a:pt x="15464" y="7855"/>
                    <a:pt x="15832" y="7486"/>
                    <a:pt x="15955" y="6995"/>
                  </a:cubicBezTo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7C67322B-C49F-4671-B3C8-E62D8313BF1C}"/>
                </a:ext>
              </a:extLst>
            </p:cNvPr>
            <p:cNvSpPr/>
            <p:nvPr/>
          </p:nvSpPr>
          <p:spPr>
            <a:xfrm>
              <a:off x="3290887" y="4746626"/>
              <a:ext cx="555626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  <a:moveTo>
                    <a:pt x="11782" y="8468"/>
                  </a:moveTo>
                  <a:cubicBezTo>
                    <a:pt x="11782" y="8100"/>
                    <a:pt x="11782" y="7855"/>
                    <a:pt x="12395" y="7855"/>
                  </a:cubicBezTo>
                  <a:cubicBezTo>
                    <a:pt x="13255" y="7855"/>
                    <a:pt x="13255" y="7855"/>
                    <a:pt x="13255" y="7855"/>
                  </a:cubicBezTo>
                  <a:cubicBezTo>
                    <a:pt x="13255" y="6382"/>
                    <a:pt x="13255" y="6382"/>
                    <a:pt x="13255" y="6382"/>
                  </a:cubicBezTo>
                  <a:cubicBezTo>
                    <a:pt x="11905" y="6382"/>
                    <a:pt x="11905" y="6382"/>
                    <a:pt x="11905" y="6382"/>
                  </a:cubicBezTo>
                  <a:cubicBezTo>
                    <a:pt x="10309" y="6382"/>
                    <a:pt x="9818" y="7118"/>
                    <a:pt x="9818" y="8345"/>
                  </a:cubicBezTo>
                  <a:cubicBezTo>
                    <a:pt x="9818" y="9327"/>
                    <a:pt x="9818" y="9327"/>
                    <a:pt x="9818" y="9327"/>
                  </a:cubicBezTo>
                  <a:cubicBezTo>
                    <a:pt x="8836" y="9327"/>
                    <a:pt x="8836" y="9327"/>
                    <a:pt x="8836" y="9327"/>
                  </a:cubicBezTo>
                  <a:cubicBezTo>
                    <a:pt x="8836" y="10800"/>
                    <a:pt x="8836" y="10800"/>
                    <a:pt x="8836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5218"/>
                    <a:pt x="9818" y="15218"/>
                    <a:pt x="9818" y="15218"/>
                  </a:cubicBezTo>
                  <a:cubicBezTo>
                    <a:pt x="11782" y="15218"/>
                    <a:pt x="11782" y="15218"/>
                    <a:pt x="11782" y="15218"/>
                  </a:cubicBezTo>
                  <a:cubicBezTo>
                    <a:pt x="11782" y="10800"/>
                    <a:pt x="11782" y="10800"/>
                    <a:pt x="11782" y="10800"/>
                  </a:cubicBezTo>
                  <a:cubicBezTo>
                    <a:pt x="13132" y="10800"/>
                    <a:pt x="13132" y="10800"/>
                    <a:pt x="13132" y="10800"/>
                  </a:cubicBezTo>
                  <a:cubicBezTo>
                    <a:pt x="13255" y="9327"/>
                    <a:pt x="13255" y="9327"/>
                    <a:pt x="13255" y="9327"/>
                  </a:cubicBezTo>
                  <a:cubicBezTo>
                    <a:pt x="11782" y="9327"/>
                    <a:pt x="11782" y="9327"/>
                    <a:pt x="11782" y="9327"/>
                  </a:cubicBezTo>
                  <a:lnTo>
                    <a:pt x="11782" y="846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A4548B8-B921-4FFC-9ED9-C5C2A342A8C2}"/>
                </a:ext>
              </a:extLst>
            </p:cNvPr>
            <p:cNvSpPr/>
            <p:nvPr/>
          </p:nvSpPr>
          <p:spPr>
            <a:xfrm>
              <a:off x="3290887" y="5586133"/>
              <a:ext cx="555625" cy="55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6873"/>
                  </a:moveTo>
                  <a:cubicBezTo>
                    <a:pt x="7364" y="6873"/>
                    <a:pt x="6873" y="7364"/>
                    <a:pt x="6873" y="7855"/>
                  </a:cubicBezTo>
                  <a:cubicBezTo>
                    <a:pt x="6873" y="8345"/>
                    <a:pt x="7364" y="8836"/>
                    <a:pt x="7855" y="8836"/>
                  </a:cubicBezTo>
                  <a:cubicBezTo>
                    <a:pt x="8345" y="8836"/>
                    <a:pt x="8836" y="8345"/>
                    <a:pt x="8836" y="7855"/>
                  </a:cubicBezTo>
                  <a:cubicBezTo>
                    <a:pt x="8836" y="7364"/>
                    <a:pt x="8345" y="6873"/>
                    <a:pt x="7855" y="6873"/>
                  </a:cubicBezTo>
                  <a:moveTo>
                    <a:pt x="19636" y="0"/>
                  </a:moveTo>
                  <a:cubicBezTo>
                    <a:pt x="1964" y="0"/>
                    <a:pt x="1964" y="0"/>
                    <a:pt x="1964" y="0"/>
                  </a:cubicBezTo>
                  <a:cubicBezTo>
                    <a:pt x="859" y="0"/>
                    <a:pt x="0" y="859"/>
                    <a:pt x="0" y="1964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741"/>
                    <a:pt x="859" y="21600"/>
                    <a:pt x="1964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0741" y="21600"/>
                    <a:pt x="21600" y="20741"/>
                    <a:pt x="21600" y="19636"/>
                  </a:cubicBezTo>
                  <a:cubicBezTo>
                    <a:pt x="21600" y="1964"/>
                    <a:pt x="21600" y="1964"/>
                    <a:pt x="21600" y="1964"/>
                  </a:cubicBezTo>
                  <a:cubicBezTo>
                    <a:pt x="21600" y="859"/>
                    <a:pt x="20741" y="0"/>
                    <a:pt x="19636" y="0"/>
                  </a:cubicBezTo>
                  <a:moveTo>
                    <a:pt x="20618" y="19636"/>
                  </a:moveTo>
                  <a:cubicBezTo>
                    <a:pt x="20618" y="20127"/>
                    <a:pt x="20127" y="20618"/>
                    <a:pt x="19636" y="20618"/>
                  </a:cubicBezTo>
                  <a:cubicBezTo>
                    <a:pt x="1964" y="20618"/>
                    <a:pt x="1964" y="20618"/>
                    <a:pt x="1964" y="20618"/>
                  </a:cubicBezTo>
                  <a:cubicBezTo>
                    <a:pt x="1473" y="20618"/>
                    <a:pt x="982" y="20127"/>
                    <a:pt x="982" y="19636"/>
                  </a:cubicBezTo>
                  <a:cubicBezTo>
                    <a:pt x="982" y="1964"/>
                    <a:pt x="982" y="1964"/>
                    <a:pt x="982" y="1964"/>
                  </a:cubicBezTo>
                  <a:cubicBezTo>
                    <a:pt x="982" y="1473"/>
                    <a:pt x="1473" y="982"/>
                    <a:pt x="1964" y="982"/>
                  </a:cubicBezTo>
                  <a:cubicBezTo>
                    <a:pt x="19636" y="982"/>
                    <a:pt x="19636" y="982"/>
                    <a:pt x="19636" y="982"/>
                  </a:cubicBezTo>
                  <a:cubicBezTo>
                    <a:pt x="20127" y="982"/>
                    <a:pt x="20618" y="1473"/>
                    <a:pt x="20618" y="1964"/>
                  </a:cubicBezTo>
                  <a:lnTo>
                    <a:pt x="20618" y="19636"/>
                  </a:lnTo>
                  <a:close/>
                  <a:moveTo>
                    <a:pt x="6873" y="14727"/>
                  </a:moveTo>
                  <a:cubicBezTo>
                    <a:pt x="8836" y="14727"/>
                    <a:pt x="8836" y="14727"/>
                    <a:pt x="8836" y="14727"/>
                  </a:cubicBezTo>
                  <a:cubicBezTo>
                    <a:pt x="8836" y="9327"/>
                    <a:pt x="8836" y="9327"/>
                    <a:pt x="8836" y="9327"/>
                  </a:cubicBezTo>
                  <a:cubicBezTo>
                    <a:pt x="6873" y="9327"/>
                    <a:pt x="6873" y="9327"/>
                    <a:pt x="6873" y="9327"/>
                  </a:cubicBezTo>
                  <a:lnTo>
                    <a:pt x="6873" y="14727"/>
                  </a:lnTo>
                  <a:close/>
                  <a:moveTo>
                    <a:pt x="13377" y="9327"/>
                  </a:moveTo>
                  <a:cubicBezTo>
                    <a:pt x="12027" y="9327"/>
                    <a:pt x="11782" y="10186"/>
                    <a:pt x="11782" y="10186"/>
                  </a:cubicBezTo>
                  <a:cubicBezTo>
                    <a:pt x="11782" y="9327"/>
                    <a:pt x="11782" y="9327"/>
                    <a:pt x="11782" y="9327"/>
                  </a:cubicBezTo>
                  <a:cubicBezTo>
                    <a:pt x="9818" y="9327"/>
                    <a:pt x="9818" y="9327"/>
                    <a:pt x="9818" y="9327"/>
                  </a:cubicBezTo>
                  <a:cubicBezTo>
                    <a:pt x="9818" y="14727"/>
                    <a:pt x="9818" y="14727"/>
                    <a:pt x="9818" y="14727"/>
                  </a:cubicBezTo>
                  <a:cubicBezTo>
                    <a:pt x="11782" y="14727"/>
                    <a:pt x="11782" y="14727"/>
                    <a:pt x="11782" y="14727"/>
                  </a:cubicBezTo>
                  <a:cubicBezTo>
                    <a:pt x="11782" y="11782"/>
                    <a:pt x="11782" y="11782"/>
                    <a:pt x="11782" y="11782"/>
                  </a:cubicBezTo>
                  <a:cubicBezTo>
                    <a:pt x="11782" y="11782"/>
                    <a:pt x="11782" y="10800"/>
                    <a:pt x="12641" y="10800"/>
                  </a:cubicBezTo>
                  <a:cubicBezTo>
                    <a:pt x="13132" y="10800"/>
                    <a:pt x="13255" y="11291"/>
                    <a:pt x="13255" y="11782"/>
                  </a:cubicBezTo>
                  <a:cubicBezTo>
                    <a:pt x="13255" y="14727"/>
                    <a:pt x="13255" y="14727"/>
                    <a:pt x="13255" y="14727"/>
                  </a:cubicBezTo>
                  <a:cubicBezTo>
                    <a:pt x="15218" y="14727"/>
                    <a:pt x="15218" y="14727"/>
                    <a:pt x="15218" y="14727"/>
                  </a:cubicBezTo>
                  <a:cubicBezTo>
                    <a:pt x="15218" y="11782"/>
                    <a:pt x="15218" y="11782"/>
                    <a:pt x="15218" y="11782"/>
                  </a:cubicBezTo>
                  <a:cubicBezTo>
                    <a:pt x="15218" y="10186"/>
                    <a:pt x="14605" y="9327"/>
                    <a:pt x="13377" y="93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AF56391-A1BF-4B64-8F16-EA8F1762E389}"/>
              </a:ext>
            </a:extLst>
          </p:cNvPr>
          <p:cNvSpPr txBox="1"/>
          <p:nvPr/>
        </p:nvSpPr>
        <p:spPr>
          <a:xfrm rot="5400000">
            <a:off x="-629971" y="3298195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www.webbattleroyale.com</a:t>
            </a:r>
            <a:endParaRPr lang="en-ID" sz="1100" spc="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52E1D9-E78D-4195-908B-27DEFAA50A56}"/>
              </a:ext>
            </a:extLst>
          </p:cNvPr>
          <p:cNvCxnSpPr>
            <a:cxnSpLocks/>
          </p:cNvCxnSpPr>
          <p:nvPr/>
        </p:nvCxnSpPr>
        <p:spPr>
          <a:xfrm>
            <a:off x="10303330" y="416643"/>
            <a:ext cx="0" cy="993057"/>
          </a:xfrm>
          <a:prstGeom prst="line">
            <a:avLst/>
          </a:prstGeom>
          <a:ln>
            <a:solidFill>
              <a:schemeClr val="bg1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F7AA37-2901-4BA3-95F8-C948A7E9EC18}"/>
              </a:ext>
            </a:extLst>
          </p:cNvPr>
          <p:cNvSpPr txBox="1"/>
          <p:nvPr/>
        </p:nvSpPr>
        <p:spPr>
          <a:xfrm>
            <a:off x="10668908" y="361288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  <a:alpha val="3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endParaRPr lang="en-ID" sz="2000" b="1" dirty="0">
              <a:solidFill>
                <a:schemeClr val="bg1">
                  <a:lumMod val="95000"/>
                  <a:alpha val="3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2664-1541-4203-9E66-69DA8EA995C1}"/>
              </a:ext>
            </a:extLst>
          </p:cNvPr>
          <p:cNvSpPr txBox="1"/>
          <p:nvPr/>
        </p:nvSpPr>
        <p:spPr>
          <a:xfrm>
            <a:off x="1422559" y="357833"/>
            <a:ext cx="1703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84FB5B-1D4F-4EE2-B9B2-F977A030079B}"/>
              </a:ext>
            </a:extLst>
          </p:cNvPr>
          <p:cNvGrpSpPr/>
          <p:nvPr/>
        </p:nvGrpSpPr>
        <p:grpSpPr>
          <a:xfrm>
            <a:off x="2638817" y="3612824"/>
            <a:ext cx="3834650" cy="515225"/>
            <a:chOff x="1151999" y="3574195"/>
            <a:chExt cx="3834650" cy="515225"/>
          </a:xfrm>
        </p:grpSpPr>
        <p:sp>
          <p:nvSpPr>
            <p:cNvPr id="26" name="Rectangle: Diagonal Corners Snipped 25">
              <a:extLst>
                <a:ext uri="{FF2B5EF4-FFF2-40B4-BE49-F238E27FC236}">
                  <a16:creationId xmlns:a16="http://schemas.microsoft.com/office/drawing/2014/main" id="{F3A859CB-EB5E-4172-8FE9-F704E24F7076}"/>
                </a:ext>
              </a:extLst>
            </p:cNvPr>
            <p:cNvSpPr/>
            <p:nvPr/>
          </p:nvSpPr>
          <p:spPr>
            <a:xfrm>
              <a:off x="1151999" y="3574195"/>
              <a:ext cx="3834650" cy="515225"/>
            </a:xfrm>
            <a:prstGeom prst="snip2DiagRect">
              <a:avLst>
                <a:gd name="adj1" fmla="val 0"/>
                <a:gd name="adj2" fmla="val 23137"/>
              </a:avLst>
            </a:prstGeom>
            <a:gradFill>
              <a:gsLst>
                <a:gs pos="0">
                  <a:srgbClr val="4E47E3"/>
                </a:gs>
                <a:gs pos="100000">
                  <a:srgbClr val="00DDAF"/>
                </a:gs>
              </a:gsLst>
              <a:lin ang="0" scaled="1"/>
            </a:gra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961454-A8E4-43B0-8CE3-FD798D7B4787}"/>
                </a:ext>
              </a:extLst>
            </p:cNvPr>
            <p:cNvSpPr txBox="1"/>
            <p:nvPr/>
          </p:nvSpPr>
          <p:spPr>
            <a:xfrm>
              <a:off x="1151999" y="3627495"/>
              <a:ext cx="3834650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코리아 </a:t>
              </a:r>
              <a:r>
                <a:rPr lang="en-US" altLang="ko-KR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</a:t>
              </a: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아카데미 </a:t>
              </a:r>
              <a:r>
                <a:rPr lang="ko-KR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웹개발</a:t>
              </a:r>
              <a:r>
                <a:rPr lang="ko-KR" altLang="en-US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 </a:t>
              </a:r>
              <a:r>
                <a:rPr lang="ko-KR" altLang="en-US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황인하</a:t>
              </a:r>
              <a:endParaRPr lang="en-US" altLang="ko-K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54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F6438D7-C86B-47FD-9560-0CF3BB247DA3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184DB-955C-4F97-A337-1A98603EB5D7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AA4EF5-277C-4F73-9447-95408CEFB554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71B246F-84F4-407D-8C23-584FFC0298EC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8F33F95-9AEE-43F6-BAD3-936036066ACC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0505003-9917-49B8-8D0B-E11199F39F23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6441B54-6CCB-4F30-8DF7-4FE51EDB1873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14" name="Freeform 35">
            <a:extLst>
              <a:ext uri="{FF2B5EF4-FFF2-40B4-BE49-F238E27FC236}">
                <a16:creationId xmlns:a16="http://schemas.microsoft.com/office/drawing/2014/main" id="{10FA7D3A-12B3-49F5-AC00-269681FAC467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5060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gradFill flip="none" rotWithShape="1">
            <a:gsLst>
              <a:gs pos="51300">
                <a:srgbClr val="2B90CD"/>
              </a:gs>
              <a:gs pos="100000">
                <a:srgbClr val="08D8B5"/>
              </a:gs>
              <a:gs pos="0">
                <a:srgbClr val="4F47E5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D75B0-859D-4174-8862-7F28DA3D6C5A}"/>
              </a:ext>
            </a:extLst>
          </p:cNvPr>
          <p:cNvSpPr txBox="1"/>
          <p:nvPr/>
        </p:nvSpPr>
        <p:spPr>
          <a:xfrm>
            <a:off x="4025523" y="5685477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www.webbattleroyale.com</a:t>
            </a:r>
            <a:endParaRPr lang="en-ID" sz="1100" spc="100" dirty="0">
              <a:solidFill>
                <a:schemeClr val="tx2">
                  <a:lumMod val="60000"/>
                  <a:lumOff val="4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BBBCD-B854-4D4D-A99C-EF2FAEB3F1B2}"/>
              </a:ext>
            </a:extLst>
          </p:cNvPr>
          <p:cNvSpPr txBox="1"/>
          <p:nvPr/>
        </p:nvSpPr>
        <p:spPr>
          <a:xfrm>
            <a:off x="1313031" y="5004555"/>
            <a:ext cx="423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Web</a:t>
            </a:r>
            <a:r>
              <a:rPr lang="ko-KR" altLang="en-US" sz="36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 </a:t>
            </a:r>
            <a:r>
              <a:rPr lang="en-US" altLang="ko-KR" sz="36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Battle</a:t>
            </a:r>
            <a:r>
              <a:rPr lang="ko-KR" altLang="en-US" sz="36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 </a:t>
            </a:r>
            <a:r>
              <a:rPr lang="en-US" altLang="ko-KR" sz="36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Royale</a:t>
            </a:r>
            <a:endParaRPr lang="en-ID" sz="36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70C802-F1E3-4EEC-87C2-2AD6EF504F18}"/>
              </a:ext>
            </a:extLst>
          </p:cNvPr>
          <p:cNvGrpSpPr/>
          <p:nvPr/>
        </p:nvGrpSpPr>
        <p:grpSpPr>
          <a:xfrm>
            <a:off x="1381665" y="4700659"/>
            <a:ext cx="1686306" cy="276999"/>
            <a:chOff x="1504995" y="1669513"/>
            <a:chExt cx="1686306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67EA7E-18FA-4AE8-9499-5B04B140EB86}"/>
                </a:ext>
              </a:extLst>
            </p:cNvPr>
            <p:cNvSpPr txBox="1"/>
            <p:nvPr/>
          </p:nvSpPr>
          <p:spPr>
            <a:xfrm>
              <a:off x="2020788" y="1669513"/>
              <a:ext cx="1170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2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ABOUT US</a:t>
              </a:r>
              <a:endParaRPr lang="en-ID" sz="1200" b="1" spc="2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5490B6-A9E0-4745-B215-0325C42C4214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95" y="1808012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406F37A-A108-4368-82C8-3CF9F003465A}"/>
              </a:ext>
            </a:extLst>
          </p:cNvPr>
          <p:cNvSpPr/>
          <p:nvPr/>
        </p:nvSpPr>
        <p:spPr>
          <a:xfrm>
            <a:off x="7048500" y="2601979"/>
            <a:ext cx="3985360" cy="107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1999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년에 출판된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타카미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코슌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高見 広春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의 일본 소설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서기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1997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년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정부의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프로그램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'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의해 외딴 섬에 갇힌 중학교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학년생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42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남학생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여학생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명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 최종 승자가 남을 때까지 서로 살육을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강요받는다는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내용을 다루고 있다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592BB-B750-4D0B-918B-1F61C81FD6C9}"/>
              </a:ext>
            </a:extLst>
          </p:cNvPr>
          <p:cNvSpPr txBox="1"/>
          <p:nvPr/>
        </p:nvSpPr>
        <p:spPr>
          <a:xfrm>
            <a:off x="8303798" y="1629358"/>
            <a:ext cx="242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gradFill>
                  <a:gsLst>
                    <a:gs pos="530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Mulish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Battle Royale</a:t>
            </a:r>
            <a:endParaRPr lang="en-ID" sz="2800" b="1" dirty="0">
              <a:gradFill>
                <a:gsLst>
                  <a:gs pos="53000">
                    <a:srgbClr val="2B90CD"/>
                  </a:gs>
                  <a:gs pos="100000">
                    <a:srgbClr val="08D8B5"/>
                  </a:gs>
                  <a:gs pos="0">
                    <a:srgbClr val="4F47E5"/>
                  </a:gs>
                </a:gsLst>
                <a:lin ang="2700000" scaled="1"/>
              </a:gradFill>
              <a:latin typeface="Mulish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771FBCB7-02E1-4C9D-A128-1A5D9169A890}"/>
              </a:ext>
            </a:extLst>
          </p:cNvPr>
          <p:cNvSpPr/>
          <p:nvPr/>
        </p:nvSpPr>
        <p:spPr>
          <a:xfrm>
            <a:off x="26670" y="5917307"/>
            <a:ext cx="3041301" cy="913606"/>
          </a:xfrm>
          <a:custGeom>
            <a:avLst/>
            <a:gdLst>
              <a:gd name="connsiteX0" fmla="*/ 0 w 3038168"/>
              <a:gd name="connsiteY0" fmla="*/ 0 h 2436018"/>
              <a:gd name="connsiteX1" fmla="*/ 3038168 w 3038168"/>
              <a:gd name="connsiteY1" fmla="*/ 0 h 2436018"/>
              <a:gd name="connsiteX2" fmla="*/ 3038168 w 3038168"/>
              <a:gd name="connsiteY2" fmla="*/ 2436018 h 2436018"/>
              <a:gd name="connsiteX3" fmla="*/ 0 w 3038168"/>
              <a:gd name="connsiteY3" fmla="*/ 2436018 h 2436018"/>
              <a:gd name="connsiteX4" fmla="*/ 0 w 3038168"/>
              <a:gd name="connsiteY4" fmla="*/ 0 h 2436018"/>
              <a:gd name="connsiteX0" fmla="*/ 0 w 3038168"/>
              <a:gd name="connsiteY0" fmla="*/ 0 h 2436018"/>
              <a:gd name="connsiteX1" fmla="*/ 3038168 w 3038168"/>
              <a:gd name="connsiteY1" fmla="*/ 2436018 h 2436018"/>
              <a:gd name="connsiteX2" fmla="*/ 0 w 3038168"/>
              <a:gd name="connsiteY2" fmla="*/ 2436018 h 2436018"/>
              <a:gd name="connsiteX3" fmla="*/ 0 w 3038168"/>
              <a:gd name="connsiteY3" fmla="*/ 0 h 2436018"/>
              <a:gd name="connsiteX0" fmla="*/ 0 w 5247968"/>
              <a:gd name="connsiteY0" fmla="*/ 0 h 2436018"/>
              <a:gd name="connsiteX1" fmla="*/ 5247968 w 5247968"/>
              <a:gd name="connsiteY1" fmla="*/ 2416968 h 2436018"/>
              <a:gd name="connsiteX2" fmla="*/ 0 w 5247968"/>
              <a:gd name="connsiteY2" fmla="*/ 2436018 h 2436018"/>
              <a:gd name="connsiteX3" fmla="*/ 0 w 5247968"/>
              <a:gd name="connsiteY3" fmla="*/ 0 h 2436018"/>
              <a:gd name="connsiteX0" fmla="*/ 0 w 2333318"/>
              <a:gd name="connsiteY0" fmla="*/ 0 h 2436018"/>
              <a:gd name="connsiteX1" fmla="*/ 2333318 w 2333318"/>
              <a:gd name="connsiteY1" fmla="*/ 2378868 h 2436018"/>
              <a:gd name="connsiteX2" fmla="*/ 0 w 2333318"/>
              <a:gd name="connsiteY2" fmla="*/ 2436018 h 2436018"/>
              <a:gd name="connsiteX3" fmla="*/ 0 w 2333318"/>
              <a:gd name="connsiteY3" fmla="*/ 0 h 2436018"/>
              <a:gd name="connsiteX0" fmla="*/ 0 w 4440209"/>
              <a:gd name="connsiteY0" fmla="*/ 0 h 2458876"/>
              <a:gd name="connsiteX1" fmla="*/ 4440209 w 4440209"/>
              <a:gd name="connsiteY1" fmla="*/ 2458876 h 2458876"/>
              <a:gd name="connsiteX2" fmla="*/ 0 w 4440209"/>
              <a:gd name="connsiteY2" fmla="*/ 2436018 h 2458876"/>
              <a:gd name="connsiteX3" fmla="*/ 0 w 4440209"/>
              <a:gd name="connsiteY3" fmla="*/ 0 h 2458876"/>
              <a:gd name="connsiteX0" fmla="*/ 0 w 10280834"/>
              <a:gd name="connsiteY0" fmla="*/ 0 h 2436018"/>
              <a:gd name="connsiteX1" fmla="*/ 10280834 w 10280834"/>
              <a:gd name="connsiteY1" fmla="*/ 2432207 h 2436018"/>
              <a:gd name="connsiteX2" fmla="*/ 0 w 10280834"/>
              <a:gd name="connsiteY2" fmla="*/ 2436018 h 2436018"/>
              <a:gd name="connsiteX3" fmla="*/ 0 w 10280834"/>
              <a:gd name="connsiteY3" fmla="*/ 0 h 2436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0834" h="2436018">
                <a:moveTo>
                  <a:pt x="0" y="0"/>
                </a:moveTo>
                <a:lnTo>
                  <a:pt x="10280834" y="2432207"/>
                </a:lnTo>
                <a:lnTo>
                  <a:pt x="0" y="24360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rgbClr val="090D19">
                  <a:alpha val="6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/>
          </a:p>
        </p:txBody>
      </p:sp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8CAE272E-6E9E-4F4F-9E5E-8FEC86B3C463}"/>
              </a:ext>
            </a:extLst>
          </p:cNvPr>
          <p:cNvSpPr/>
          <p:nvPr/>
        </p:nvSpPr>
        <p:spPr>
          <a:xfrm>
            <a:off x="7048500" y="1415429"/>
            <a:ext cx="955703" cy="883549"/>
          </a:xfrm>
          <a:prstGeom prst="snip2DiagRect">
            <a:avLst/>
          </a:prstGeom>
          <a:solidFill>
            <a:srgbClr val="090D19"/>
          </a:solidFill>
          <a:ln w="139700">
            <a:noFill/>
          </a:ln>
          <a:effectLst>
            <a:outerShdw blurRad="177800" dist="38100" dir="2700000" sx="103000" sy="103000" algn="tl" rotWithShape="0">
              <a:schemeClr val="bg2">
                <a:lumMod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B6DD86E4-B855-4830-868A-0870CC8FD3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0" b="23370"/>
          <a:stretch>
            <a:fillRect/>
          </a:stretch>
        </p:blipFill>
        <p:spPr>
          <a:xfrm>
            <a:off x="871260" y="1015122"/>
            <a:ext cx="5550028" cy="2954872"/>
          </a:xfrm>
        </p:spPr>
      </p:pic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04AF68F0-508E-4DA4-8E70-5A4E4E238921}"/>
              </a:ext>
            </a:extLst>
          </p:cNvPr>
          <p:cNvSpPr txBox="1">
            <a:spLocks/>
          </p:cNvSpPr>
          <p:nvPr/>
        </p:nvSpPr>
        <p:spPr>
          <a:xfrm>
            <a:off x="7166709" y="1531326"/>
            <a:ext cx="719284" cy="719284"/>
          </a:xfrm>
          <a:custGeom>
            <a:avLst/>
            <a:gdLst>
              <a:gd name="connsiteX0" fmla="*/ 0 w 4899452"/>
              <a:gd name="connsiteY0" fmla="*/ 0 h 2340980"/>
              <a:gd name="connsiteX1" fmla="*/ 4509281 w 4899452"/>
              <a:gd name="connsiteY1" fmla="*/ 0 h 2340980"/>
              <a:gd name="connsiteX2" fmla="*/ 4899452 w 4899452"/>
              <a:gd name="connsiteY2" fmla="*/ 390171 h 2340980"/>
              <a:gd name="connsiteX3" fmla="*/ 4899452 w 4899452"/>
              <a:gd name="connsiteY3" fmla="*/ 2340980 h 2340980"/>
              <a:gd name="connsiteX4" fmla="*/ 390171 w 4899452"/>
              <a:gd name="connsiteY4" fmla="*/ 2340980 h 2340980"/>
              <a:gd name="connsiteX5" fmla="*/ 0 w 4899452"/>
              <a:gd name="connsiteY5" fmla="*/ 1950809 h 234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9452" h="2340980">
                <a:moveTo>
                  <a:pt x="0" y="0"/>
                </a:moveTo>
                <a:lnTo>
                  <a:pt x="4509281" y="0"/>
                </a:lnTo>
                <a:lnTo>
                  <a:pt x="4899452" y="390171"/>
                </a:lnTo>
                <a:lnTo>
                  <a:pt x="4899452" y="2340980"/>
                </a:lnTo>
                <a:lnTo>
                  <a:pt x="390171" y="2340980"/>
                </a:lnTo>
                <a:lnTo>
                  <a:pt x="0" y="1950809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56C2FB9E-663C-4D78-BBD0-42CBB6F402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"/>
          <a:stretch/>
        </p:blipFill>
        <p:spPr>
          <a:xfrm>
            <a:off x="6665620" y="3969994"/>
            <a:ext cx="4655120" cy="2340980"/>
          </a:xfrm>
        </p:spPr>
      </p:pic>
    </p:spTree>
    <p:extLst>
      <p:ext uri="{BB962C8B-B14F-4D97-AF65-F5344CB8AC3E}">
        <p14:creationId xmlns:p14="http://schemas.microsoft.com/office/powerpoint/2010/main" val="385406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7C772CA6-A61F-4B30-AB91-45083F2503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회원가입</a:t>
            </a:r>
            <a:endParaRPr lang="en-ID" sz="36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비동기 통신을 통한 입력 및 폼으로 전송한 데이터를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DB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에 등록하여 회원가입 절차 진행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- 01/13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D3EA4293-8615-4A53-93B0-A0F2EF36E2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r="9158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CF141388-07DE-4B56-A1C0-DC1F3F3E56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35D532E0-E390-48B9-A66E-78E5FF06D7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33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FD67E5D-35D4-481C-B452-2D520CDD2F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 err="1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스테이터스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간단한 캐릭터 생성 후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을 통한 메인 게임 페이지 출력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- 02/13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8E2C36BD-B641-42F4-8FA1-45DF2D19D8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7670FA7C-BD4B-4067-9CFA-6D7321D5D1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BA64C4D0-D163-4B4B-BEEF-A39C6067F2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864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74C6592-1A80-4D88-A021-6A43C8F3A3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b="4018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장비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장착 </a:t>
            </a:r>
            <a:r>
              <a:rPr lang="en-US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 </a:t>
            </a:r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해제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비동기 통신을 통한 아이템 목록 최신화 및 장착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해제 기능 구현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- 03/13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9B473271-11F2-48FB-AC72-6C9A9FF514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r="8994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D2B516A3-C36E-409A-9438-AFF17932C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DF052188-3ACE-4E32-8A17-DC997EE61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105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91AF6C7A-DF52-41FB-9972-AC175A6E2F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" b="4469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아이템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사용 </a:t>
            </a:r>
            <a:r>
              <a:rPr lang="en-US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 </a:t>
            </a:r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버림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비동기 통신을 통한 아이템 사용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버림 기능 구현 및 능력치에 따른 효과를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스테이터스에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적용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- 04/13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1" name="그림 개체 틀 40">
            <a:extLst>
              <a:ext uri="{FF2B5EF4-FFF2-40B4-BE49-F238E27FC236}">
                <a16:creationId xmlns:a16="http://schemas.microsoft.com/office/drawing/2014/main" id="{5766E752-BB1A-47DC-9CD6-471665E973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39" name="그림 개체 틀 38">
            <a:extLst>
              <a:ext uri="{FF2B5EF4-FFF2-40B4-BE49-F238E27FC236}">
                <a16:creationId xmlns:a16="http://schemas.microsoft.com/office/drawing/2014/main" id="{ABD9BD0E-597F-46F4-B49D-C61B3CA4D4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E84E1DF8-2719-437C-82DC-C63EF826260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9911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FECB9E69-AEAF-493B-9235-3FF5E49C22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81" y="1"/>
            <a:ext cx="8249919" cy="4285397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아이템 조합</a:t>
            </a:r>
            <a:endParaRPr lang="en-US" altLang="ko-KR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  <a:p>
            <a:r>
              <a:rPr 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 </a:t>
            </a:r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스킬 습득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비동기 통신을 통한 아이템 제작 탭 변경 및 스킬 목록 탭 변경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조합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습득 후 아이템 목록 및 스킬 목록 최신화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- 05/13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CCBB430B-1FA8-43F3-814F-AFD45EE07C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9051"/>
          <a:stretch>
            <a:fillRect/>
          </a:stretch>
        </p:blipFill>
        <p:spPr/>
      </p:pic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D7196C8A-A3E3-4D06-8F16-52F67B4EF4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A59D2B37-1301-4234-BA5C-619B2F8547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r="91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876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2B948B53-AC1C-485E-9CEF-D565C479E0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" b="4382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3" y="1451403"/>
            <a:ext cx="24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주변 탐색 </a:t>
            </a:r>
            <a:r>
              <a:rPr lang="en-US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</a:t>
            </a: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아이템 습득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탐색버튼을 통해 실행되는 비동기 통신을 통해 부여 받은 랜덤 변수에 따른 아이템 습득 기능 구현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- 06/13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CC4970F8-460F-4BB6-B710-D32670547A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13DCC494-6D65-4CA0-835F-4E5603B8A0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115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B412C73D-200A-43FB-8E33-98DAA7D47AF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262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F67C102-0968-4080-B68B-8088C3E04D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4425"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5D4A72-9578-45C8-A8E2-8D13D85C82AF}"/>
              </a:ext>
            </a:extLst>
          </p:cNvPr>
          <p:cNvGrpSpPr/>
          <p:nvPr/>
        </p:nvGrpSpPr>
        <p:grpSpPr>
          <a:xfrm>
            <a:off x="268883" y="274729"/>
            <a:ext cx="233713" cy="267091"/>
            <a:chOff x="10258425" y="5061875"/>
            <a:chExt cx="438150" cy="500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A99FBB-52A2-4C7D-BFA6-F7112065DDB7}"/>
                </a:ext>
              </a:extLst>
            </p:cNvPr>
            <p:cNvGrpSpPr/>
            <p:nvPr/>
          </p:nvGrpSpPr>
          <p:grpSpPr>
            <a:xfrm>
              <a:off x="10258425" y="5124450"/>
              <a:ext cx="438150" cy="438150"/>
              <a:chOff x="10258425" y="5124450"/>
              <a:chExt cx="438150" cy="4381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F96561-9121-45EB-857A-F4F7FDE7BD91}"/>
                  </a:ext>
                </a:extLst>
              </p:cNvPr>
              <p:cNvSpPr/>
              <p:nvPr/>
            </p:nvSpPr>
            <p:spPr>
              <a:xfrm>
                <a:off x="10319178" y="5185205"/>
                <a:ext cx="316643" cy="316639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CE0AA4-37E3-4C89-BA6F-599C7D357842}"/>
                  </a:ext>
                </a:extLst>
              </p:cNvPr>
              <p:cNvSpPr/>
              <p:nvPr/>
            </p:nvSpPr>
            <p:spPr>
              <a:xfrm>
                <a:off x="10258425" y="5124450"/>
                <a:ext cx="438150" cy="438150"/>
              </a:xfrm>
              <a:prstGeom prst="ellipse">
                <a:avLst/>
              </a:prstGeom>
              <a:noFill/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C9771EE-26A8-40EB-80E6-CC9F5D2E9F14}"/>
                </a:ext>
              </a:extLst>
            </p:cNvPr>
            <p:cNvSpPr/>
            <p:nvPr/>
          </p:nvSpPr>
          <p:spPr>
            <a:xfrm>
              <a:off x="10434468" y="5061875"/>
              <a:ext cx="86062" cy="318446"/>
            </a:xfrm>
            <a:prstGeom prst="roundRect">
              <a:avLst>
                <a:gd name="adj" fmla="val 50000"/>
              </a:avLst>
            </a:prstGeom>
            <a:solidFill>
              <a:srgbClr val="090D19"/>
            </a:solidFill>
            <a:ln w="12700">
              <a:gradFill>
                <a:gsLst>
                  <a:gs pos="0">
                    <a:srgbClr val="2C90CE"/>
                  </a:gs>
                  <a:gs pos="100000">
                    <a:srgbClr val="09D9B5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 35">
            <a:extLst>
              <a:ext uri="{FF2B5EF4-FFF2-40B4-BE49-F238E27FC236}">
                <a16:creationId xmlns:a16="http://schemas.microsoft.com/office/drawing/2014/main" id="{537AB1EE-BC5B-40E6-BFF8-9B801252093C}"/>
              </a:ext>
            </a:extLst>
          </p:cNvPr>
          <p:cNvSpPr>
            <a:spLocks noEditPoints="1"/>
          </p:cNvSpPr>
          <p:nvPr/>
        </p:nvSpPr>
        <p:spPr bwMode="auto">
          <a:xfrm>
            <a:off x="11670372" y="274729"/>
            <a:ext cx="234004" cy="229322"/>
          </a:xfrm>
          <a:custGeom>
            <a:avLst/>
            <a:gdLst>
              <a:gd name="T0" fmla="*/ 20 w 524"/>
              <a:gd name="T1" fmla="*/ 0 h 515"/>
              <a:gd name="T2" fmla="*/ 0 w 524"/>
              <a:gd name="T3" fmla="*/ 128 h 515"/>
              <a:gd name="T4" fmla="*/ 128 w 524"/>
              <a:gd name="T5" fmla="*/ 148 h 515"/>
              <a:gd name="T6" fmla="*/ 148 w 524"/>
              <a:gd name="T7" fmla="*/ 20 h 515"/>
              <a:gd name="T8" fmla="*/ 504 w 524"/>
              <a:gd name="T9" fmla="*/ 367 h 515"/>
              <a:gd name="T10" fmla="*/ 376 w 524"/>
              <a:gd name="T11" fmla="*/ 387 h 515"/>
              <a:gd name="T12" fmla="*/ 396 w 524"/>
              <a:gd name="T13" fmla="*/ 515 h 515"/>
              <a:gd name="T14" fmla="*/ 524 w 524"/>
              <a:gd name="T15" fmla="*/ 495 h 515"/>
              <a:gd name="T16" fmla="*/ 504 w 524"/>
              <a:gd name="T17" fmla="*/ 367 h 515"/>
              <a:gd name="T18" fmla="*/ 206 w 524"/>
              <a:gd name="T19" fmla="*/ 367 h 515"/>
              <a:gd name="T20" fmla="*/ 186 w 524"/>
              <a:gd name="T21" fmla="*/ 495 h 515"/>
              <a:gd name="T22" fmla="*/ 314 w 524"/>
              <a:gd name="T23" fmla="*/ 515 h 515"/>
              <a:gd name="T24" fmla="*/ 334 w 524"/>
              <a:gd name="T25" fmla="*/ 387 h 515"/>
              <a:gd name="T26" fmla="*/ 128 w 524"/>
              <a:gd name="T27" fmla="*/ 367 h 515"/>
              <a:gd name="T28" fmla="*/ 0 w 524"/>
              <a:gd name="T29" fmla="*/ 387 h 515"/>
              <a:gd name="T30" fmla="*/ 20 w 524"/>
              <a:gd name="T31" fmla="*/ 515 h 515"/>
              <a:gd name="T32" fmla="*/ 148 w 524"/>
              <a:gd name="T33" fmla="*/ 495 h 515"/>
              <a:gd name="T34" fmla="*/ 128 w 524"/>
              <a:gd name="T35" fmla="*/ 367 h 515"/>
              <a:gd name="T36" fmla="*/ 396 w 524"/>
              <a:gd name="T37" fmla="*/ 181 h 515"/>
              <a:gd name="T38" fmla="*/ 376 w 524"/>
              <a:gd name="T39" fmla="*/ 309 h 515"/>
              <a:gd name="T40" fmla="*/ 504 w 524"/>
              <a:gd name="T41" fmla="*/ 329 h 515"/>
              <a:gd name="T42" fmla="*/ 524 w 524"/>
              <a:gd name="T43" fmla="*/ 201 h 515"/>
              <a:gd name="T44" fmla="*/ 314 w 524"/>
              <a:gd name="T45" fmla="*/ 181 h 515"/>
              <a:gd name="T46" fmla="*/ 186 w 524"/>
              <a:gd name="T47" fmla="*/ 201 h 515"/>
              <a:gd name="T48" fmla="*/ 206 w 524"/>
              <a:gd name="T49" fmla="*/ 329 h 515"/>
              <a:gd name="T50" fmla="*/ 334 w 524"/>
              <a:gd name="T51" fmla="*/ 309 h 515"/>
              <a:gd name="T52" fmla="*/ 314 w 524"/>
              <a:gd name="T53" fmla="*/ 181 h 515"/>
              <a:gd name="T54" fmla="*/ 20 w 524"/>
              <a:gd name="T55" fmla="*/ 181 h 515"/>
              <a:gd name="T56" fmla="*/ 0 w 524"/>
              <a:gd name="T57" fmla="*/ 309 h 515"/>
              <a:gd name="T58" fmla="*/ 128 w 524"/>
              <a:gd name="T59" fmla="*/ 329 h 515"/>
              <a:gd name="T60" fmla="*/ 148 w 524"/>
              <a:gd name="T61" fmla="*/ 201 h 515"/>
              <a:gd name="T62" fmla="*/ 504 w 524"/>
              <a:gd name="T63" fmla="*/ 0 h 515"/>
              <a:gd name="T64" fmla="*/ 376 w 524"/>
              <a:gd name="T65" fmla="*/ 20 h 515"/>
              <a:gd name="T66" fmla="*/ 396 w 524"/>
              <a:gd name="T67" fmla="*/ 148 h 515"/>
              <a:gd name="T68" fmla="*/ 524 w 524"/>
              <a:gd name="T69" fmla="*/ 128 h 515"/>
              <a:gd name="T70" fmla="*/ 504 w 524"/>
              <a:gd name="T71" fmla="*/ 0 h 515"/>
              <a:gd name="T72" fmla="*/ 206 w 524"/>
              <a:gd name="T73" fmla="*/ 0 h 515"/>
              <a:gd name="T74" fmla="*/ 186 w 524"/>
              <a:gd name="T75" fmla="*/ 128 h 515"/>
              <a:gd name="T76" fmla="*/ 314 w 524"/>
              <a:gd name="T77" fmla="*/ 148 h 515"/>
              <a:gd name="T78" fmla="*/ 334 w 524"/>
              <a:gd name="T79" fmla="*/ 2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4" h="515">
                <a:moveTo>
                  <a:pt x="128" y="0"/>
                </a:moveTo>
                <a:lnTo>
                  <a:pt x="20" y="0"/>
                </a:lnTo>
                <a:cubicBezTo>
                  <a:pt x="9" y="0"/>
                  <a:pt x="0" y="9"/>
                  <a:pt x="0" y="20"/>
                </a:cubicBezTo>
                <a:lnTo>
                  <a:pt x="0" y="128"/>
                </a:lnTo>
                <a:cubicBezTo>
                  <a:pt x="0" y="139"/>
                  <a:pt x="9" y="148"/>
                  <a:pt x="20" y="148"/>
                </a:cubicBezTo>
                <a:lnTo>
                  <a:pt x="128" y="148"/>
                </a:lnTo>
                <a:cubicBezTo>
                  <a:pt x="139" y="148"/>
                  <a:pt x="148" y="139"/>
                  <a:pt x="148" y="128"/>
                </a:cubicBezTo>
                <a:lnTo>
                  <a:pt x="148" y="20"/>
                </a:lnTo>
                <a:cubicBezTo>
                  <a:pt x="148" y="9"/>
                  <a:pt x="139" y="0"/>
                  <a:pt x="128" y="0"/>
                </a:cubicBezTo>
                <a:close/>
                <a:moveTo>
                  <a:pt x="504" y="367"/>
                </a:moveTo>
                <a:lnTo>
                  <a:pt x="396" y="367"/>
                </a:lnTo>
                <a:cubicBezTo>
                  <a:pt x="385" y="367"/>
                  <a:pt x="376" y="376"/>
                  <a:pt x="376" y="387"/>
                </a:cubicBezTo>
                <a:lnTo>
                  <a:pt x="376" y="495"/>
                </a:lnTo>
                <a:cubicBezTo>
                  <a:pt x="376" y="506"/>
                  <a:pt x="385" y="515"/>
                  <a:pt x="396" y="515"/>
                </a:cubicBezTo>
                <a:lnTo>
                  <a:pt x="504" y="515"/>
                </a:lnTo>
                <a:cubicBezTo>
                  <a:pt x="515" y="515"/>
                  <a:pt x="524" y="506"/>
                  <a:pt x="524" y="495"/>
                </a:cubicBezTo>
                <a:lnTo>
                  <a:pt x="524" y="387"/>
                </a:lnTo>
                <a:cubicBezTo>
                  <a:pt x="524" y="376"/>
                  <a:pt x="515" y="367"/>
                  <a:pt x="504" y="367"/>
                </a:cubicBezTo>
                <a:close/>
                <a:moveTo>
                  <a:pt x="314" y="367"/>
                </a:moveTo>
                <a:lnTo>
                  <a:pt x="206" y="367"/>
                </a:lnTo>
                <a:cubicBezTo>
                  <a:pt x="195" y="367"/>
                  <a:pt x="186" y="376"/>
                  <a:pt x="186" y="387"/>
                </a:cubicBezTo>
                <a:lnTo>
                  <a:pt x="186" y="495"/>
                </a:lnTo>
                <a:cubicBezTo>
                  <a:pt x="186" y="506"/>
                  <a:pt x="195" y="515"/>
                  <a:pt x="206" y="515"/>
                </a:cubicBezTo>
                <a:lnTo>
                  <a:pt x="314" y="515"/>
                </a:lnTo>
                <a:cubicBezTo>
                  <a:pt x="325" y="515"/>
                  <a:pt x="334" y="506"/>
                  <a:pt x="334" y="495"/>
                </a:cubicBezTo>
                <a:lnTo>
                  <a:pt x="334" y="387"/>
                </a:lnTo>
                <a:cubicBezTo>
                  <a:pt x="334" y="376"/>
                  <a:pt x="325" y="367"/>
                  <a:pt x="314" y="367"/>
                </a:cubicBezTo>
                <a:close/>
                <a:moveTo>
                  <a:pt x="128" y="367"/>
                </a:moveTo>
                <a:lnTo>
                  <a:pt x="20" y="367"/>
                </a:lnTo>
                <a:cubicBezTo>
                  <a:pt x="9" y="367"/>
                  <a:pt x="0" y="376"/>
                  <a:pt x="0" y="387"/>
                </a:cubicBezTo>
                <a:lnTo>
                  <a:pt x="0" y="495"/>
                </a:lnTo>
                <a:cubicBezTo>
                  <a:pt x="0" y="506"/>
                  <a:pt x="9" y="515"/>
                  <a:pt x="20" y="515"/>
                </a:cubicBezTo>
                <a:lnTo>
                  <a:pt x="128" y="515"/>
                </a:lnTo>
                <a:cubicBezTo>
                  <a:pt x="139" y="515"/>
                  <a:pt x="148" y="506"/>
                  <a:pt x="148" y="495"/>
                </a:cubicBezTo>
                <a:lnTo>
                  <a:pt x="148" y="387"/>
                </a:lnTo>
                <a:cubicBezTo>
                  <a:pt x="148" y="376"/>
                  <a:pt x="139" y="367"/>
                  <a:pt x="128" y="367"/>
                </a:cubicBezTo>
                <a:close/>
                <a:moveTo>
                  <a:pt x="504" y="181"/>
                </a:moveTo>
                <a:lnTo>
                  <a:pt x="396" y="181"/>
                </a:lnTo>
                <a:cubicBezTo>
                  <a:pt x="385" y="181"/>
                  <a:pt x="376" y="190"/>
                  <a:pt x="376" y="201"/>
                </a:cubicBezTo>
                <a:lnTo>
                  <a:pt x="376" y="309"/>
                </a:lnTo>
                <a:cubicBezTo>
                  <a:pt x="376" y="320"/>
                  <a:pt x="385" y="329"/>
                  <a:pt x="396" y="329"/>
                </a:cubicBezTo>
                <a:lnTo>
                  <a:pt x="504" y="329"/>
                </a:lnTo>
                <a:cubicBezTo>
                  <a:pt x="515" y="329"/>
                  <a:pt x="524" y="320"/>
                  <a:pt x="524" y="309"/>
                </a:cubicBezTo>
                <a:lnTo>
                  <a:pt x="524" y="201"/>
                </a:lnTo>
                <a:cubicBezTo>
                  <a:pt x="524" y="190"/>
                  <a:pt x="515" y="181"/>
                  <a:pt x="504" y="181"/>
                </a:cubicBezTo>
                <a:close/>
                <a:moveTo>
                  <a:pt x="314" y="181"/>
                </a:moveTo>
                <a:lnTo>
                  <a:pt x="206" y="181"/>
                </a:lnTo>
                <a:cubicBezTo>
                  <a:pt x="195" y="181"/>
                  <a:pt x="186" y="190"/>
                  <a:pt x="186" y="201"/>
                </a:cubicBezTo>
                <a:lnTo>
                  <a:pt x="186" y="309"/>
                </a:lnTo>
                <a:cubicBezTo>
                  <a:pt x="186" y="320"/>
                  <a:pt x="195" y="329"/>
                  <a:pt x="206" y="329"/>
                </a:cubicBezTo>
                <a:lnTo>
                  <a:pt x="314" y="329"/>
                </a:lnTo>
                <a:cubicBezTo>
                  <a:pt x="325" y="329"/>
                  <a:pt x="334" y="320"/>
                  <a:pt x="334" y="309"/>
                </a:cubicBezTo>
                <a:lnTo>
                  <a:pt x="334" y="201"/>
                </a:lnTo>
                <a:cubicBezTo>
                  <a:pt x="334" y="190"/>
                  <a:pt x="325" y="181"/>
                  <a:pt x="314" y="181"/>
                </a:cubicBezTo>
                <a:close/>
                <a:moveTo>
                  <a:pt x="128" y="181"/>
                </a:moveTo>
                <a:lnTo>
                  <a:pt x="20" y="181"/>
                </a:lnTo>
                <a:cubicBezTo>
                  <a:pt x="9" y="181"/>
                  <a:pt x="0" y="190"/>
                  <a:pt x="0" y="201"/>
                </a:cubicBezTo>
                <a:lnTo>
                  <a:pt x="0" y="309"/>
                </a:lnTo>
                <a:cubicBezTo>
                  <a:pt x="0" y="320"/>
                  <a:pt x="9" y="329"/>
                  <a:pt x="20" y="329"/>
                </a:cubicBezTo>
                <a:lnTo>
                  <a:pt x="128" y="329"/>
                </a:lnTo>
                <a:cubicBezTo>
                  <a:pt x="139" y="329"/>
                  <a:pt x="148" y="320"/>
                  <a:pt x="148" y="309"/>
                </a:cubicBezTo>
                <a:lnTo>
                  <a:pt x="148" y="201"/>
                </a:lnTo>
                <a:cubicBezTo>
                  <a:pt x="148" y="190"/>
                  <a:pt x="139" y="181"/>
                  <a:pt x="128" y="181"/>
                </a:cubicBezTo>
                <a:close/>
                <a:moveTo>
                  <a:pt x="504" y="0"/>
                </a:moveTo>
                <a:lnTo>
                  <a:pt x="396" y="0"/>
                </a:lnTo>
                <a:cubicBezTo>
                  <a:pt x="385" y="0"/>
                  <a:pt x="376" y="9"/>
                  <a:pt x="376" y="20"/>
                </a:cubicBezTo>
                <a:lnTo>
                  <a:pt x="376" y="128"/>
                </a:lnTo>
                <a:cubicBezTo>
                  <a:pt x="376" y="139"/>
                  <a:pt x="385" y="148"/>
                  <a:pt x="396" y="148"/>
                </a:cubicBezTo>
                <a:lnTo>
                  <a:pt x="504" y="148"/>
                </a:lnTo>
                <a:cubicBezTo>
                  <a:pt x="515" y="148"/>
                  <a:pt x="524" y="139"/>
                  <a:pt x="524" y="128"/>
                </a:cubicBezTo>
                <a:lnTo>
                  <a:pt x="524" y="20"/>
                </a:lnTo>
                <a:cubicBezTo>
                  <a:pt x="524" y="9"/>
                  <a:pt x="515" y="0"/>
                  <a:pt x="504" y="0"/>
                </a:cubicBezTo>
                <a:close/>
                <a:moveTo>
                  <a:pt x="314" y="0"/>
                </a:moveTo>
                <a:lnTo>
                  <a:pt x="206" y="0"/>
                </a:lnTo>
                <a:cubicBezTo>
                  <a:pt x="195" y="0"/>
                  <a:pt x="186" y="9"/>
                  <a:pt x="186" y="20"/>
                </a:cubicBezTo>
                <a:lnTo>
                  <a:pt x="186" y="128"/>
                </a:lnTo>
                <a:cubicBezTo>
                  <a:pt x="186" y="139"/>
                  <a:pt x="195" y="148"/>
                  <a:pt x="206" y="148"/>
                </a:cubicBezTo>
                <a:lnTo>
                  <a:pt x="314" y="148"/>
                </a:lnTo>
                <a:cubicBezTo>
                  <a:pt x="325" y="148"/>
                  <a:pt x="334" y="139"/>
                  <a:pt x="334" y="128"/>
                </a:cubicBezTo>
                <a:lnTo>
                  <a:pt x="334" y="20"/>
                </a:lnTo>
                <a:cubicBezTo>
                  <a:pt x="334" y="9"/>
                  <a:pt x="325" y="0"/>
                  <a:pt x="3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prstTxWarp prst="textNoShape">
              <a:avLst/>
            </a:prstTxWarp>
          </a:bodyPr>
          <a:lstStyle/>
          <a:p>
            <a:endParaRPr lang="en-US" sz="287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E95ED-0A20-4DAD-87B3-84B15E7871A4}"/>
              </a:ext>
            </a:extLst>
          </p:cNvPr>
          <p:cNvSpPr txBox="1"/>
          <p:nvPr/>
        </p:nvSpPr>
        <p:spPr>
          <a:xfrm>
            <a:off x="988334" y="1451403"/>
            <a:ext cx="2321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100" dirty="0" err="1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스테미나</a:t>
            </a:r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 </a:t>
            </a:r>
            <a:r>
              <a:rPr lang="en-US" altLang="ko-KR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/ </a:t>
            </a:r>
          </a:p>
          <a:p>
            <a:r>
              <a:rPr lang="ko-KR" altLang="en-US" sz="3200" spc="100" dirty="0">
                <a:gradFill flip="none" rotWithShape="1">
                  <a:gsLst>
                    <a:gs pos="0">
                      <a:srgbClr val="2C8FCE"/>
                    </a:gs>
                    <a:gs pos="100000">
                      <a:srgbClr val="09D9B5"/>
                    </a:gs>
                  </a:gsLst>
                  <a:lin ang="8100000" scaled="1"/>
                  <a:tileRect/>
                </a:gradFill>
                <a:latin typeface="Mulish Black" pitchFamily="2" charset="0"/>
              </a:rPr>
              <a:t>체력 회복</a:t>
            </a:r>
            <a:endParaRPr lang="en-ID" sz="3200" spc="100" dirty="0">
              <a:gradFill flip="none" rotWithShape="1">
                <a:gsLst>
                  <a:gs pos="0">
                    <a:srgbClr val="2C8FCE"/>
                  </a:gs>
                  <a:gs pos="100000">
                    <a:srgbClr val="09D9B5"/>
                  </a:gs>
                </a:gsLst>
                <a:lin ang="8100000" scaled="1"/>
                <a:tileRect/>
              </a:gradFill>
              <a:latin typeface="Mulish Black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C49BF8-58CB-4EF0-AB28-03195E0CDC7C}"/>
              </a:ext>
            </a:extLst>
          </p:cNvPr>
          <p:cNvGrpSpPr/>
          <p:nvPr/>
        </p:nvGrpSpPr>
        <p:grpSpPr>
          <a:xfrm>
            <a:off x="1018494" y="1131586"/>
            <a:ext cx="1764387" cy="276999"/>
            <a:chOff x="1296404" y="936022"/>
            <a:chExt cx="1764387" cy="2769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E5124E-E458-498B-A7AA-F1C4103F8758}"/>
                </a:ext>
              </a:extLst>
            </p:cNvPr>
            <p:cNvSpPr txBox="1"/>
            <p:nvPr/>
          </p:nvSpPr>
          <p:spPr>
            <a:xfrm>
              <a:off x="1750817" y="936022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00">
                  <a:gradFill>
                    <a:gsLst>
                      <a:gs pos="51300">
                        <a:srgbClr val="2B90CD"/>
                      </a:gs>
                      <a:gs pos="100000">
                        <a:srgbClr val="08D8B5"/>
                      </a:gs>
                      <a:gs pos="0">
                        <a:srgbClr val="4F47E5"/>
                      </a:gs>
                    </a:gsLst>
                    <a:lin ang="27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PORTOFOLIO</a:t>
              </a:r>
              <a:endParaRPr lang="en-ID" sz="1200" b="1" spc="100">
                <a:gradFill>
                  <a:gsLst>
                    <a:gs pos="51300">
                      <a:srgbClr val="2B90CD"/>
                    </a:gs>
                    <a:gs pos="100000">
                      <a:srgbClr val="08D8B5"/>
                    </a:gs>
                    <a:gs pos="0">
                      <a:srgbClr val="4F47E5"/>
                    </a:gs>
                  </a:gsLst>
                  <a:lin ang="27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6203AB-3412-463A-B934-A3196CB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1296404" y="1074521"/>
              <a:ext cx="271462" cy="0"/>
            </a:xfrm>
            <a:prstGeom prst="line">
              <a:avLst/>
            </a:prstGeom>
            <a:ln w="19050">
              <a:gradFill>
                <a:gsLst>
                  <a:gs pos="0">
                    <a:srgbClr val="4C4BE3"/>
                  </a:gs>
                  <a:gs pos="100000">
                    <a:srgbClr val="0CCFB8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26D7CCA-2642-4F12-AEF8-F926F5012327}"/>
              </a:ext>
            </a:extLst>
          </p:cNvPr>
          <p:cNvSpPr/>
          <p:nvPr/>
        </p:nvSpPr>
        <p:spPr>
          <a:xfrm>
            <a:off x="2522745" y="5600870"/>
            <a:ext cx="7522860" cy="31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치료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휴식 버튼으로 비동기 통신을 통한 클릭 시간 이후 지난 시간을 계산한 체력 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ko-KR" altLang="en-US" sz="1100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스테미나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회복 기능 구현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5B77D-DD2D-4E68-B600-FB00EC3DA040}"/>
              </a:ext>
            </a:extLst>
          </p:cNvPr>
          <p:cNvGrpSpPr/>
          <p:nvPr/>
        </p:nvGrpSpPr>
        <p:grpSpPr>
          <a:xfrm>
            <a:off x="268883" y="274729"/>
            <a:ext cx="1511440" cy="287300"/>
            <a:chOff x="268883" y="274729"/>
            <a:chExt cx="1511440" cy="2873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CF9F6C-B13B-4CEF-8EB1-984AB2179465}"/>
                </a:ext>
              </a:extLst>
            </p:cNvPr>
            <p:cNvSpPr txBox="1"/>
            <p:nvPr/>
          </p:nvSpPr>
          <p:spPr>
            <a:xfrm>
              <a:off x="560117" y="308113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gradFill>
                    <a:gsLst>
                      <a:gs pos="0">
                        <a:srgbClr val="4B4FE3"/>
                      </a:gs>
                      <a:gs pos="100000">
                        <a:srgbClr val="0AD5B6"/>
                      </a:gs>
                    </a:gsLst>
                    <a:lin ang="0" scaled="1"/>
                  </a:gradFill>
                  <a:latin typeface="Montserrat" panose="00000500000000000000" pitchFamily="2" charset="0"/>
                  <a:ea typeface="Open Sans ExtraBold" panose="020B0906030804020204" pitchFamily="34" charset="0"/>
                  <a:cs typeface="Poppins" panose="00000500000000000000" pitchFamily="2" charset="0"/>
                </a:rPr>
                <a:t>Web Battle Royale</a:t>
              </a:r>
              <a:endParaRPr lang="en-ID" altLang="ko-KR" sz="1050" b="1" dirty="0">
                <a:gradFill>
                  <a:gsLst>
                    <a:gs pos="0">
                      <a:srgbClr val="4B4FE3"/>
                    </a:gs>
                    <a:gs pos="100000">
                      <a:srgbClr val="0AD5B6"/>
                    </a:gs>
                  </a:gsLst>
                  <a:lin ang="0" scaled="1"/>
                </a:gradFill>
                <a:latin typeface="Montserrat" panose="00000500000000000000" pitchFamily="2" charset="0"/>
                <a:ea typeface="Open Sans ExtraBold" panose="020B0906030804020204" pitchFamily="34" charset="0"/>
                <a:cs typeface="Poppins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628DF5-0C6A-44CB-97B2-97C5843956DC}"/>
                </a:ext>
              </a:extLst>
            </p:cNvPr>
            <p:cNvGrpSpPr/>
            <p:nvPr/>
          </p:nvGrpSpPr>
          <p:grpSpPr>
            <a:xfrm>
              <a:off x="268883" y="274729"/>
              <a:ext cx="233713" cy="267091"/>
              <a:chOff x="10258425" y="5061875"/>
              <a:chExt cx="438150" cy="5007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FE25C0F-C422-4ED6-A24E-0F219A4A54C9}"/>
                  </a:ext>
                </a:extLst>
              </p:cNvPr>
              <p:cNvGrpSpPr/>
              <p:nvPr/>
            </p:nvGrpSpPr>
            <p:grpSpPr>
              <a:xfrm>
                <a:off x="10258425" y="5124450"/>
                <a:ext cx="438150" cy="438150"/>
                <a:chOff x="10258425" y="5124450"/>
                <a:chExt cx="438150" cy="43815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C9280C5-25DB-475C-844A-2BA5F83DDF3F}"/>
                    </a:ext>
                  </a:extLst>
                </p:cNvPr>
                <p:cNvSpPr/>
                <p:nvPr/>
              </p:nvSpPr>
              <p:spPr>
                <a:xfrm>
                  <a:off x="10319178" y="5185205"/>
                  <a:ext cx="316643" cy="316639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71EB6C1-9152-4AE5-993A-EB006AAA5887}"/>
                    </a:ext>
                  </a:extLst>
                </p:cNvPr>
                <p:cNvSpPr/>
                <p:nvPr/>
              </p:nvSpPr>
              <p:spPr>
                <a:xfrm>
                  <a:off x="10258425" y="5124450"/>
                  <a:ext cx="438150" cy="438150"/>
                </a:xfrm>
                <a:prstGeom prst="ellipse">
                  <a:avLst/>
                </a:prstGeom>
                <a:noFill/>
                <a:ln w="12700">
                  <a:gradFill>
                    <a:gsLst>
                      <a:gs pos="0">
                        <a:srgbClr val="2C90CE"/>
                      </a:gs>
                      <a:gs pos="100000">
                        <a:srgbClr val="09D9B5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EAAFBF9-3F0C-4957-9048-B16BD001C809}"/>
                  </a:ext>
                </a:extLst>
              </p:cNvPr>
              <p:cNvSpPr/>
              <p:nvPr/>
            </p:nvSpPr>
            <p:spPr>
              <a:xfrm>
                <a:off x="10434468" y="5061875"/>
                <a:ext cx="86062" cy="318446"/>
              </a:xfrm>
              <a:prstGeom prst="roundRect">
                <a:avLst>
                  <a:gd name="adj" fmla="val 50000"/>
                </a:avLst>
              </a:prstGeom>
              <a:solidFill>
                <a:srgbClr val="090D19"/>
              </a:solidFill>
              <a:ln w="1270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5EBB186-ACDB-426F-BF9E-F7519425484D}"/>
              </a:ext>
            </a:extLst>
          </p:cNvPr>
          <p:cNvSpPr txBox="1"/>
          <p:nvPr/>
        </p:nvSpPr>
        <p:spPr>
          <a:xfrm>
            <a:off x="9778473" y="6397102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spc="300" dirty="0">
                <a:gradFill>
                  <a:gsLst>
                    <a:gs pos="0">
                      <a:srgbClr val="2C90CE"/>
                    </a:gs>
                    <a:gs pos="100000">
                      <a:srgbClr val="09D9B5"/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r>
              <a:rPr lang="en-US" sz="1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- 07/13</a:t>
            </a:r>
            <a:endParaRPr lang="en-ID" sz="1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3D08-575D-4A96-904A-C252E21C934E}"/>
              </a:ext>
            </a:extLst>
          </p:cNvPr>
          <p:cNvSpPr txBox="1"/>
          <p:nvPr/>
        </p:nvSpPr>
        <p:spPr>
          <a:xfrm>
            <a:off x="287624" y="6366086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1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KOREA IT Academy</a:t>
            </a:r>
            <a:endParaRPr lang="en-ID" sz="1100" spc="100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1ABE47D7-2A29-4C69-9F90-CCD8BB9B72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r="9033"/>
          <a:stretch>
            <a:fillRect/>
          </a:stretch>
        </p:blipFill>
        <p:spPr/>
      </p:pic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FD1DC63B-2A0A-4A20-A0A3-63D29F5F4A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r="9137"/>
          <a:stretch>
            <a:fillRect/>
          </a:stretch>
        </p:blipFill>
        <p:spPr/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6B1ABD1B-BABE-4970-88A4-1658B0E998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r="9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000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90D19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</TotalTime>
  <Words>515</Words>
  <Application>Microsoft Office PowerPoint</Application>
  <PresentationFormat>와이드스크린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Montserrat</vt:lpstr>
      <vt:lpstr>Mulish</vt:lpstr>
      <vt:lpstr>Mulish Black</vt:lpstr>
      <vt:lpstr>Open Sans</vt:lpstr>
      <vt:lpstr>Open Sans Extrabold</vt:lpstr>
      <vt:lpstr>Open Sans Extrabold</vt:lpstr>
      <vt:lpstr>Poppins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Wahdiyat Salim</dc:creator>
  <cp:lastModifiedBy>Halwin</cp:lastModifiedBy>
  <cp:revision>341</cp:revision>
  <dcterms:created xsi:type="dcterms:W3CDTF">2021-07-31T14:23:39Z</dcterms:created>
  <dcterms:modified xsi:type="dcterms:W3CDTF">2023-07-05T05:27:50Z</dcterms:modified>
</cp:coreProperties>
</file>